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5" r:id="rId2"/>
    <p:sldId id="263" r:id="rId3"/>
    <p:sldId id="259" r:id="rId4"/>
    <p:sldId id="261" r:id="rId5"/>
    <p:sldId id="260" r:id="rId6"/>
    <p:sldId id="264" r:id="rId7"/>
    <p:sldId id="257" r:id="rId8"/>
    <p:sldId id="258" r:id="rId9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1F6B"/>
    <a:srgbClr val="F9CFDA"/>
    <a:srgbClr val="F5B5C6"/>
    <a:srgbClr val="FFFDD1"/>
    <a:srgbClr val="D01C43"/>
    <a:srgbClr val="EEBCE1"/>
    <a:srgbClr val="E391CE"/>
    <a:srgbClr val="FBF4D5"/>
    <a:srgbClr val="1E9B93"/>
    <a:srgbClr val="4940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9D1781-3785-4EE4-9125-0D550FD28DC7}" v="26" dt="2021-11-12T05:55:46.4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94660"/>
  </p:normalViewPr>
  <p:slideViewPr>
    <p:cSldViewPr snapToGrid="0">
      <p:cViewPr varScale="1">
        <p:scale>
          <a:sx n="58" d="100"/>
          <a:sy n="58" d="100"/>
        </p:scale>
        <p:origin x="2472" y="3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01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莊佳嘉(cchia)" userId="10be4bb2-1fb2-4f47-8218-cd4e1c7b602f" providerId="ADAL" clId="{669D1781-3785-4EE4-9125-0D550FD28DC7}"/>
    <pc:docChg chg="undo redo custSel modSld modMainMaster">
      <pc:chgData name="莊佳嘉(cchia)" userId="10be4bb2-1fb2-4f47-8218-cd4e1c7b602f" providerId="ADAL" clId="{669D1781-3785-4EE4-9125-0D550FD28DC7}" dt="2021-11-12T05:55:46.476" v="72"/>
      <pc:docMkLst>
        <pc:docMk/>
      </pc:docMkLst>
      <pc:sldChg chg="addSp delSp modSp mod">
        <pc:chgData name="莊佳嘉(cchia)" userId="10be4bb2-1fb2-4f47-8218-cd4e1c7b602f" providerId="ADAL" clId="{669D1781-3785-4EE4-9125-0D550FD28DC7}" dt="2021-11-12T05:55:41.868" v="70"/>
        <pc:sldMkLst>
          <pc:docMk/>
          <pc:sldMk cId="431201064" sldId="257"/>
        </pc:sldMkLst>
        <pc:spChg chg="del">
          <ac:chgData name="莊佳嘉(cchia)" userId="10be4bb2-1fb2-4f47-8218-cd4e1c7b602f" providerId="ADAL" clId="{669D1781-3785-4EE4-9125-0D550FD28DC7}" dt="2021-11-12T05:55:41.561" v="69" actId="478"/>
          <ac:spMkLst>
            <pc:docMk/>
            <pc:sldMk cId="431201064" sldId="257"/>
            <ac:spMk id="9" creationId="{00000000-0000-0000-0000-000000000000}"/>
          </ac:spMkLst>
        </pc:spChg>
        <pc:spChg chg="add mod">
          <ac:chgData name="莊佳嘉(cchia)" userId="10be4bb2-1fb2-4f47-8218-cd4e1c7b602f" providerId="ADAL" clId="{669D1781-3785-4EE4-9125-0D550FD28DC7}" dt="2021-11-12T05:55:41.868" v="70"/>
          <ac:spMkLst>
            <pc:docMk/>
            <pc:sldMk cId="431201064" sldId="257"/>
            <ac:spMk id="14" creationId="{DDAA0301-F45B-4E8C-A138-C526264AE0E7}"/>
          </ac:spMkLst>
        </pc:spChg>
        <pc:spChg chg="del">
          <ac:chgData name="莊佳嘉(cchia)" userId="10be4bb2-1fb2-4f47-8218-cd4e1c7b602f" providerId="ADAL" clId="{669D1781-3785-4EE4-9125-0D550FD28DC7}" dt="2021-11-12T05:55:41.561" v="69" actId="478"/>
          <ac:spMkLst>
            <pc:docMk/>
            <pc:sldMk cId="431201064" sldId="257"/>
            <ac:spMk id="15" creationId="{00000000-0000-0000-0000-000000000000}"/>
          </ac:spMkLst>
        </pc:spChg>
        <pc:spChg chg="add mod">
          <ac:chgData name="莊佳嘉(cchia)" userId="10be4bb2-1fb2-4f47-8218-cd4e1c7b602f" providerId="ADAL" clId="{669D1781-3785-4EE4-9125-0D550FD28DC7}" dt="2021-11-12T05:55:41.868" v="70"/>
          <ac:spMkLst>
            <pc:docMk/>
            <pc:sldMk cId="431201064" sldId="257"/>
            <ac:spMk id="19" creationId="{369C542E-6F88-4E54-8169-52846BCE0E74}"/>
          </ac:spMkLst>
        </pc:spChg>
      </pc:sldChg>
      <pc:sldChg chg="addSp delSp modSp mod">
        <pc:chgData name="莊佳嘉(cchia)" userId="10be4bb2-1fb2-4f47-8218-cd4e1c7b602f" providerId="ADAL" clId="{669D1781-3785-4EE4-9125-0D550FD28DC7}" dt="2021-11-12T05:55:46.476" v="72"/>
        <pc:sldMkLst>
          <pc:docMk/>
          <pc:sldMk cId="4255250248" sldId="258"/>
        </pc:sldMkLst>
        <pc:spChg chg="del">
          <ac:chgData name="莊佳嘉(cchia)" userId="10be4bb2-1fb2-4f47-8218-cd4e1c7b602f" providerId="ADAL" clId="{669D1781-3785-4EE4-9125-0D550FD28DC7}" dt="2021-11-12T05:55:46.096" v="71" actId="478"/>
          <ac:spMkLst>
            <pc:docMk/>
            <pc:sldMk cId="4255250248" sldId="258"/>
            <ac:spMk id="9" creationId="{00000000-0000-0000-0000-000000000000}"/>
          </ac:spMkLst>
        </pc:spChg>
        <pc:spChg chg="add mod">
          <ac:chgData name="莊佳嘉(cchia)" userId="10be4bb2-1fb2-4f47-8218-cd4e1c7b602f" providerId="ADAL" clId="{669D1781-3785-4EE4-9125-0D550FD28DC7}" dt="2021-11-12T05:55:46.476" v="72"/>
          <ac:spMkLst>
            <pc:docMk/>
            <pc:sldMk cId="4255250248" sldId="258"/>
            <ac:spMk id="14" creationId="{F5164E8B-656B-4CB0-BA06-E1C5B9E89104}"/>
          </ac:spMkLst>
        </pc:spChg>
        <pc:spChg chg="del">
          <ac:chgData name="莊佳嘉(cchia)" userId="10be4bb2-1fb2-4f47-8218-cd4e1c7b602f" providerId="ADAL" clId="{669D1781-3785-4EE4-9125-0D550FD28DC7}" dt="2021-11-12T05:55:46.096" v="71" actId="478"/>
          <ac:spMkLst>
            <pc:docMk/>
            <pc:sldMk cId="4255250248" sldId="258"/>
            <ac:spMk id="15" creationId="{00000000-0000-0000-0000-000000000000}"/>
          </ac:spMkLst>
        </pc:spChg>
        <pc:spChg chg="add mod">
          <ac:chgData name="莊佳嘉(cchia)" userId="10be4bb2-1fb2-4f47-8218-cd4e1c7b602f" providerId="ADAL" clId="{669D1781-3785-4EE4-9125-0D550FD28DC7}" dt="2021-11-12T05:55:46.476" v="72"/>
          <ac:spMkLst>
            <pc:docMk/>
            <pc:sldMk cId="4255250248" sldId="258"/>
            <ac:spMk id="17" creationId="{DEABA689-66B2-4313-BA8D-765A63E060DC}"/>
          </ac:spMkLst>
        </pc:spChg>
      </pc:sldChg>
      <pc:sldChg chg="addSp delSp modSp mod">
        <pc:chgData name="莊佳嘉(cchia)" userId="10be4bb2-1fb2-4f47-8218-cd4e1c7b602f" providerId="ADAL" clId="{669D1781-3785-4EE4-9125-0D550FD28DC7}" dt="2021-11-12T05:55:15.395" v="62"/>
        <pc:sldMkLst>
          <pc:docMk/>
          <pc:sldMk cId="859588343" sldId="259"/>
        </pc:sldMkLst>
        <pc:spChg chg="del">
          <ac:chgData name="莊佳嘉(cchia)" userId="10be4bb2-1fb2-4f47-8218-cd4e1c7b602f" providerId="ADAL" clId="{669D1781-3785-4EE4-9125-0D550FD28DC7}" dt="2021-11-12T05:54:18.952" v="47" actId="478"/>
          <ac:spMkLst>
            <pc:docMk/>
            <pc:sldMk cId="859588343" sldId="259"/>
            <ac:spMk id="11" creationId="{00000000-0000-0000-0000-000000000000}"/>
          </ac:spMkLst>
        </pc:spChg>
        <pc:spChg chg="add del mod">
          <ac:chgData name="莊佳嘉(cchia)" userId="10be4bb2-1fb2-4f47-8218-cd4e1c7b602f" providerId="ADAL" clId="{669D1781-3785-4EE4-9125-0D550FD28DC7}" dt="2021-11-12T05:55:15.040" v="61" actId="478"/>
          <ac:spMkLst>
            <pc:docMk/>
            <pc:sldMk cId="859588343" sldId="259"/>
            <ac:spMk id="15" creationId="{3AFDF141-B8E7-4511-9C05-B90435E10143}"/>
          </ac:spMkLst>
        </pc:spChg>
        <pc:spChg chg="del mod">
          <ac:chgData name="莊佳嘉(cchia)" userId="10be4bb2-1fb2-4f47-8218-cd4e1c7b602f" providerId="ADAL" clId="{669D1781-3785-4EE4-9125-0D550FD28DC7}" dt="2021-11-12T05:54:21.024" v="49" actId="478"/>
          <ac:spMkLst>
            <pc:docMk/>
            <pc:sldMk cId="859588343" sldId="259"/>
            <ac:spMk id="17" creationId="{00000000-0000-0000-0000-000000000000}"/>
          </ac:spMkLst>
        </pc:spChg>
        <pc:spChg chg="add del mod">
          <ac:chgData name="莊佳嘉(cchia)" userId="10be4bb2-1fb2-4f47-8218-cd4e1c7b602f" providerId="ADAL" clId="{669D1781-3785-4EE4-9125-0D550FD28DC7}" dt="2021-11-12T05:55:15.040" v="61" actId="478"/>
          <ac:spMkLst>
            <pc:docMk/>
            <pc:sldMk cId="859588343" sldId="259"/>
            <ac:spMk id="20" creationId="{26A0009A-7F12-4643-8808-247AA93064F2}"/>
          </ac:spMkLst>
        </pc:spChg>
        <pc:spChg chg="add mod">
          <ac:chgData name="莊佳嘉(cchia)" userId="10be4bb2-1fb2-4f47-8218-cd4e1c7b602f" providerId="ADAL" clId="{669D1781-3785-4EE4-9125-0D550FD28DC7}" dt="2021-11-12T05:55:15.395" v="62"/>
          <ac:spMkLst>
            <pc:docMk/>
            <pc:sldMk cId="859588343" sldId="259"/>
            <ac:spMk id="24" creationId="{3381FC32-349A-4F84-A8E3-3A77C0FD8C9B}"/>
          </ac:spMkLst>
        </pc:spChg>
        <pc:spChg chg="add mod">
          <ac:chgData name="莊佳嘉(cchia)" userId="10be4bb2-1fb2-4f47-8218-cd4e1c7b602f" providerId="ADAL" clId="{669D1781-3785-4EE4-9125-0D550FD28DC7}" dt="2021-11-12T05:55:15.395" v="62"/>
          <ac:spMkLst>
            <pc:docMk/>
            <pc:sldMk cId="859588343" sldId="259"/>
            <ac:spMk id="25" creationId="{54E58516-F188-49BE-A8F5-67A7AFF9A263}"/>
          </ac:spMkLst>
        </pc:spChg>
      </pc:sldChg>
      <pc:sldChg chg="addSp delSp modSp mod">
        <pc:chgData name="莊佳嘉(cchia)" userId="10be4bb2-1fb2-4f47-8218-cd4e1c7b602f" providerId="ADAL" clId="{669D1781-3785-4EE4-9125-0D550FD28DC7}" dt="2021-11-12T05:55:25.820" v="66"/>
        <pc:sldMkLst>
          <pc:docMk/>
          <pc:sldMk cId="1917786851" sldId="260"/>
        </pc:sldMkLst>
        <pc:spChg chg="del">
          <ac:chgData name="莊佳嘉(cchia)" userId="10be4bb2-1fb2-4f47-8218-cd4e1c7b602f" providerId="ADAL" clId="{669D1781-3785-4EE4-9125-0D550FD28DC7}" dt="2021-11-12T05:55:25.505" v="65" actId="478"/>
          <ac:spMkLst>
            <pc:docMk/>
            <pc:sldMk cId="1917786851" sldId="260"/>
            <ac:spMk id="9" creationId="{00000000-0000-0000-0000-000000000000}"/>
          </ac:spMkLst>
        </pc:spChg>
        <pc:spChg chg="add mod">
          <ac:chgData name="莊佳嘉(cchia)" userId="10be4bb2-1fb2-4f47-8218-cd4e1c7b602f" providerId="ADAL" clId="{669D1781-3785-4EE4-9125-0D550FD28DC7}" dt="2021-11-12T05:55:25.820" v="66"/>
          <ac:spMkLst>
            <pc:docMk/>
            <pc:sldMk cId="1917786851" sldId="260"/>
            <ac:spMk id="14" creationId="{E2B43235-9EE6-4359-B347-170E94AA56DE}"/>
          </ac:spMkLst>
        </pc:spChg>
        <pc:spChg chg="del">
          <ac:chgData name="莊佳嘉(cchia)" userId="10be4bb2-1fb2-4f47-8218-cd4e1c7b602f" providerId="ADAL" clId="{669D1781-3785-4EE4-9125-0D550FD28DC7}" dt="2021-11-12T05:55:25.505" v="65" actId="478"/>
          <ac:spMkLst>
            <pc:docMk/>
            <pc:sldMk cId="1917786851" sldId="260"/>
            <ac:spMk id="16" creationId="{00000000-0000-0000-0000-000000000000}"/>
          </ac:spMkLst>
        </pc:spChg>
        <pc:spChg chg="add mod">
          <ac:chgData name="莊佳嘉(cchia)" userId="10be4bb2-1fb2-4f47-8218-cd4e1c7b602f" providerId="ADAL" clId="{669D1781-3785-4EE4-9125-0D550FD28DC7}" dt="2021-11-12T05:55:25.820" v="66"/>
          <ac:spMkLst>
            <pc:docMk/>
            <pc:sldMk cId="1917786851" sldId="260"/>
            <ac:spMk id="17" creationId="{E32C03ED-73C3-410A-A5B2-7E02DB778D8D}"/>
          </ac:spMkLst>
        </pc:spChg>
      </pc:sldChg>
      <pc:sldChg chg="addSp delSp modSp mod">
        <pc:chgData name="莊佳嘉(cchia)" userId="10be4bb2-1fb2-4f47-8218-cd4e1c7b602f" providerId="ADAL" clId="{669D1781-3785-4EE4-9125-0D550FD28DC7}" dt="2021-11-12T05:55:20.680" v="64"/>
        <pc:sldMkLst>
          <pc:docMk/>
          <pc:sldMk cId="346545452" sldId="261"/>
        </pc:sldMkLst>
        <pc:spChg chg="del mod">
          <ac:chgData name="莊佳嘉(cchia)" userId="10be4bb2-1fb2-4f47-8218-cd4e1c7b602f" providerId="ADAL" clId="{669D1781-3785-4EE4-9125-0D550FD28DC7}" dt="2021-11-12T05:54:32.056" v="52" actId="478"/>
          <ac:spMkLst>
            <pc:docMk/>
            <pc:sldMk cId="346545452" sldId="261"/>
            <ac:spMk id="9" creationId="{00000000-0000-0000-0000-000000000000}"/>
          </ac:spMkLst>
        </pc:spChg>
        <pc:spChg chg="del">
          <ac:chgData name="莊佳嘉(cchia)" userId="10be4bb2-1fb2-4f47-8218-cd4e1c7b602f" providerId="ADAL" clId="{669D1781-3785-4EE4-9125-0D550FD28DC7}" dt="2021-11-12T05:54:34.008" v="53" actId="478"/>
          <ac:spMkLst>
            <pc:docMk/>
            <pc:sldMk cId="346545452" sldId="261"/>
            <ac:spMk id="14" creationId="{00000000-0000-0000-0000-000000000000}"/>
          </ac:spMkLst>
        </pc:spChg>
        <pc:spChg chg="add del mod">
          <ac:chgData name="莊佳嘉(cchia)" userId="10be4bb2-1fb2-4f47-8218-cd4e1c7b602f" providerId="ADAL" clId="{669D1781-3785-4EE4-9125-0D550FD28DC7}" dt="2021-11-12T05:54:45.672" v="55" actId="478"/>
          <ac:spMkLst>
            <pc:docMk/>
            <pc:sldMk cId="346545452" sldId="261"/>
            <ac:spMk id="16" creationId="{9A823909-A77C-4915-92FA-4C2A35DA4796}"/>
          </ac:spMkLst>
        </pc:spChg>
        <pc:spChg chg="add del mod">
          <ac:chgData name="莊佳嘉(cchia)" userId="10be4bb2-1fb2-4f47-8218-cd4e1c7b602f" providerId="ADAL" clId="{669D1781-3785-4EE4-9125-0D550FD28DC7}" dt="2021-11-12T05:54:45.672" v="55" actId="478"/>
          <ac:spMkLst>
            <pc:docMk/>
            <pc:sldMk cId="346545452" sldId="261"/>
            <ac:spMk id="20" creationId="{B08C285B-E6A1-4708-9095-774F35B39BB9}"/>
          </ac:spMkLst>
        </pc:spChg>
        <pc:spChg chg="add del mod">
          <ac:chgData name="莊佳嘉(cchia)" userId="10be4bb2-1fb2-4f47-8218-cd4e1c7b602f" providerId="ADAL" clId="{669D1781-3785-4EE4-9125-0D550FD28DC7}" dt="2021-11-12T05:55:20.377" v="63" actId="478"/>
          <ac:spMkLst>
            <pc:docMk/>
            <pc:sldMk cId="346545452" sldId="261"/>
            <ac:spMk id="21" creationId="{5B740B3A-F4DC-425C-B760-D699A84FB0C5}"/>
          </ac:spMkLst>
        </pc:spChg>
        <pc:spChg chg="add del mod">
          <ac:chgData name="莊佳嘉(cchia)" userId="10be4bb2-1fb2-4f47-8218-cd4e1c7b602f" providerId="ADAL" clId="{669D1781-3785-4EE4-9125-0D550FD28DC7}" dt="2021-11-12T05:55:20.377" v="63" actId="478"/>
          <ac:spMkLst>
            <pc:docMk/>
            <pc:sldMk cId="346545452" sldId="261"/>
            <ac:spMk id="22" creationId="{C5AAC2D2-273F-48EC-9CF0-C34CA8C2CFE1}"/>
          </ac:spMkLst>
        </pc:spChg>
        <pc:spChg chg="add mod">
          <ac:chgData name="莊佳嘉(cchia)" userId="10be4bb2-1fb2-4f47-8218-cd4e1c7b602f" providerId="ADAL" clId="{669D1781-3785-4EE4-9125-0D550FD28DC7}" dt="2021-11-12T05:55:20.680" v="64"/>
          <ac:spMkLst>
            <pc:docMk/>
            <pc:sldMk cId="346545452" sldId="261"/>
            <ac:spMk id="23" creationId="{82E2CBBD-6ACC-4B5E-9FC6-4D352D2AB8D8}"/>
          </ac:spMkLst>
        </pc:spChg>
        <pc:spChg chg="add mod">
          <ac:chgData name="莊佳嘉(cchia)" userId="10be4bb2-1fb2-4f47-8218-cd4e1c7b602f" providerId="ADAL" clId="{669D1781-3785-4EE4-9125-0D550FD28DC7}" dt="2021-11-12T05:55:20.680" v="64"/>
          <ac:spMkLst>
            <pc:docMk/>
            <pc:sldMk cId="346545452" sldId="261"/>
            <ac:spMk id="27" creationId="{5405AAA0-9F67-4002-9463-83C7AE41A557}"/>
          </ac:spMkLst>
        </pc:spChg>
      </pc:sldChg>
      <pc:sldChg chg="addSp delSp modSp mod">
        <pc:chgData name="莊佳嘉(cchia)" userId="10be4bb2-1fb2-4f47-8218-cd4e1c7b602f" providerId="ADAL" clId="{669D1781-3785-4EE4-9125-0D550FD28DC7}" dt="2021-11-12T05:55:07.212" v="60"/>
        <pc:sldMkLst>
          <pc:docMk/>
          <pc:sldMk cId="2160492304" sldId="263"/>
        </pc:sldMkLst>
        <pc:spChg chg="mod">
          <ac:chgData name="莊佳嘉(cchia)" userId="10be4bb2-1fb2-4f47-8218-cd4e1c7b602f" providerId="ADAL" clId="{669D1781-3785-4EE4-9125-0D550FD28DC7}" dt="2021-11-12T05:53:51.442" v="46" actId="208"/>
          <ac:spMkLst>
            <pc:docMk/>
            <pc:sldMk cId="2160492304" sldId="263"/>
            <ac:spMk id="3" creationId="{00000000-0000-0000-0000-000000000000}"/>
          </ac:spMkLst>
        </pc:spChg>
        <pc:spChg chg="del">
          <ac:chgData name="莊佳嘉(cchia)" userId="10be4bb2-1fb2-4f47-8218-cd4e1c7b602f" providerId="ADAL" clId="{669D1781-3785-4EE4-9125-0D550FD28DC7}" dt="2021-11-12T05:55:05.144" v="58" actId="478"/>
          <ac:spMkLst>
            <pc:docMk/>
            <pc:sldMk cId="2160492304" sldId="263"/>
            <ac:spMk id="8" creationId="{00000000-0000-0000-0000-000000000000}"/>
          </ac:spMkLst>
        </pc:spChg>
        <pc:spChg chg="del">
          <ac:chgData name="莊佳嘉(cchia)" userId="10be4bb2-1fb2-4f47-8218-cd4e1c7b602f" providerId="ADAL" clId="{669D1781-3785-4EE4-9125-0D550FD28DC7}" dt="2021-11-12T05:55:06.905" v="59" actId="478"/>
          <ac:spMkLst>
            <pc:docMk/>
            <pc:sldMk cId="2160492304" sldId="263"/>
            <ac:spMk id="13" creationId="{00000000-0000-0000-0000-000000000000}"/>
          </ac:spMkLst>
        </pc:spChg>
        <pc:spChg chg="add mod">
          <ac:chgData name="莊佳嘉(cchia)" userId="10be4bb2-1fb2-4f47-8218-cd4e1c7b602f" providerId="ADAL" clId="{669D1781-3785-4EE4-9125-0D550FD28DC7}" dt="2021-11-12T05:55:07.212" v="60"/>
          <ac:spMkLst>
            <pc:docMk/>
            <pc:sldMk cId="2160492304" sldId="263"/>
            <ac:spMk id="15" creationId="{B1B46D36-2571-4BAF-A8D9-927B3D269537}"/>
          </ac:spMkLst>
        </pc:spChg>
        <pc:spChg chg="add mod">
          <ac:chgData name="莊佳嘉(cchia)" userId="10be4bb2-1fb2-4f47-8218-cd4e1c7b602f" providerId="ADAL" clId="{669D1781-3785-4EE4-9125-0D550FD28DC7}" dt="2021-11-12T05:55:07.212" v="60"/>
          <ac:spMkLst>
            <pc:docMk/>
            <pc:sldMk cId="2160492304" sldId="263"/>
            <ac:spMk id="16" creationId="{FD32E984-DBFC-4AB3-BBDD-2793F7294BF9}"/>
          </ac:spMkLst>
        </pc:spChg>
      </pc:sldChg>
      <pc:sldChg chg="addSp delSp modSp mod">
        <pc:chgData name="莊佳嘉(cchia)" userId="10be4bb2-1fb2-4f47-8218-cd4e1c7b602f" providerId="ADAL" clId="{669D1781-3785-4EE4-9125-0D550FD28DC7}" dt="2021-11-12T05:55:35.339" v="68"/>
        <pc:sldMkLst>
          <pc:docMk/>
          <pc:sldMk cId="4059255950" sldId="264"/>
        </pc:sldMkLst>
        <pc:spChg chg="del">
          <ac:chgData name="莊佳嘉(cchia)" userId="10be4bb2-1fb2-4f47-8218-cd4e1c7b602f" providerId="ADAL" clId="{669D1781-3785-4EE4-9125-0D550FD28DC7}" dt="2021-11-12T05:55:34.945" v="67" actId="478"/>
          <ac:spMkLst>
            <pc:docMk/>
            <pc:sldMk cId="4059255950" sldId="264"/>
            <ac:spMk id="11" creationId="{00000000-0000-0000-0000-000000000000}"/>
          </ac:spMkLst>
        </pc:spChg>
        <pc:spChg chg="del">
          <ac:chgData name="莊佳嘉(cchia)" userId="10be4bb2-1fb2-4f47-8218-cd4e1c7b602f" providerId="ADAL" clId="{669D1781-3785-4EE4-9125-0D550FD28DC7}" dt="2021-11-12T05:55:34.945" v="67" actId="478"/>
          <ac:spMkLst>
            <pc:docMk/>
            <pc:sldMk cId="4059255950" sldId="264"/>
            <ac:spMk id="15" creationId="{00000000-0000-0000-0000-000000000000}"/>
          </ac:spMkLst>
        </pc:spChg>
        <pc:spChg chg="add mod">
          <ac:chgData name="莊佳嘉(cchia)" userId="10be4bb2-1fb2-4f47-8218-cd4e1c7b602f" providerId="ADAL" clId="{669D1781-3785-4EE4-9125-0D550FD28DC7}" dt="2021-11-12T05:55:35.339" v="68"/>
          <ac:spMkLst>
            <pc:docMk/>
            <pc:sldMk cId="4059255950" sldId="264"/>
            <ac:spMk id="20" creationId="{AEE004AA-A826-450A-8664-1A9BAE89D555}"/>
          </ac:spMkLst>
        </pc:spChg>
        <pc:spChg chg="add mod">
          <ac:chgData name="莊佳嘉(cchia)" userId="10be4bb2-1fb2-4f47-8218-cd4e1c7b602f" providerId="ADAL" clId="{669D1781-3785-4EE4-9125-0D550FD28DC7}" dt="2021-11-12T05:55:35.339" v="68"/>
          <ac:spMkLst>
            <pc:docMk/>
            <pc:sldMk cId="4059255950" sldId="264"/>
            <ac:spMk id="21" creationId="{45722713-2724-41C2-B5BD-022C96992DAA}"/>
          </ac:spMkLst>
        </pc:spChg>
      </pc:sldChg>
      <pc:sldMasterChg chg="modSldLayout">
        <pc:chgData name="莊佳嘉(cchia)" userId="10be4bb2-1fb2-4f47-8218-cd4e1c7b602f" providerId="ADAL" clId="{669D1781-3785-4EE4-9125-0D550FD28DC7}" dt="2021-11-12T05:53:26.184" v="42"/>
        <pc:sldMasterMkLst>
          <pc:docMk/>
          <pc:sldMasterMk cId="3283504869" sldId="2147483696"/>
        </pc:sldMasterMkLst>
        <pc:sldLayoutChg chg="addSp delSp modSp">
          <pc:chgData name="莊佳嘉(cchia)" userId="10be4bb2-1fb2-4f47-8218-cd4e1c7b602f" providerId="ADAL" clId="{669D1781-3785-4EE4-9125-0D550FD28DC7}" dt="2021-11-12T05:49:35.232" v="7"/>
          <pc:sldLayoutMkLst>
            <pc:docMk/>
            <pc:sldMasterMk cId="3283504869" sldId="2147483696"/>
            <pc:sldLayoutMk cId="2027615505" sldId="2147483709"/>
          </pc:sldLayoutMkLst>
          <pc:picChg chg="add mod">
            <ac:chgData name="莊佳嘉(cchia)" userId="10be4bb2-1fb2-4f47-8218-cd4e1c7b602f" providerId="ADAL" clId="{669D1781-3785-4EE4-9125-0D550FD28DC7}" dt="2021-11-12T05:49:35.232" v="7"/>
            <ac:picMkLst>
              <pc:docMk/>
              <pc:sldMasterMk cId="3283504869" sldId="2147483696"/>
              <pc:sldLayoutMk cId="2027615505" sldId="2147483709"/>
              <ac:picMk id="6" creationId="{3A2C54A2-6AF9-4C3F-BBC1-C132C6AFA3D4}"/>
            </ac:picMkLst>
          </pc:picChg>
          <pc:picChg chg="del">
            <ac:chgData name="莊佳嘉(cchia)" userId="10be4bb2-1fb2-4f47-8218-cd4e1c7b602f" providerId="ADAL" clId="{669D1781-3785-4EE4-9125-0D550FD28DC7}" dt="2021-11-12T05:49:34.864" v="6" actId="478"/>
            <ac:picMkLst>
              <pc:docMk/>
              <pc:sldMasterMk cId="3283504869" sldId="2147483696"/>
              <pc:sldLayoutMk cId="2027615505" sldId="2147483709"/>
              <ac:picMk id="6146" creationId="{00000000-0000-0000-0000-000000000000}"/>
            </ac:picMkLst>
          </pc:picChg>
        </pc:sldLayoutChg>
        <pc:sldLayoutChg chg="addSp delSp modSp">
          <pc:chgData name="莊佳嘉(cchia)" userId="10be4bb2-1fb2-4f47-8218-cd4e1c7b602f" providerId="ADAL" clId="{669D1781-3785-4EE4-9125-0D550FD28DC7}" dt="2021-11-12T05:49:38.714" v="9"/>
          <pc:sldLayoutMkLst>
            <pc:docMk/>
            <pc:sldMasterMk cId="3283504869" sldId="2147483696"/>
            <pc:sldLayoutMk cId="3223885869" sldId="2147483710"/>
          </pc:sldLayoutMkLst>
          <pc:picChg chg="add mod">
            <ac:chgData name="莊佳嘉(cchia)" userId="10be4bb2-1fb2-4f47-8218-cd4e1c7b602f" providerId="ADAL" clId="{669D1781-3785-4EE4-9125-0D550FD28DC7}" dt="2021-11-12T05:49:38.714" v="9"/>
            <ac:picMkLst>
              <pc:docMk/>
              <pc:sldMasterMk cId="3283504869" sldId="2147483696"/>
              <pc:sldLayoutMk cId="3223885869" sldId="2147483710"/>
              <ac:picMk id="5" creationId="{F6D49D44-3DDE-49AD-8874-DB8C4920D528}"/>
            </ac:picMkLst>
          </pc:picChg>
          <pc:picChg chg="del">
            <ac:chgData name="莊佳嘉(cchia)" userId="10be4bb2-1fb2-4f47-8218-cd4e1c7b602f" providerId="ADAL" clId="{669D1781-3785-4EE4-9125-0D550FD28DC7}" dt="2021-11-12T05:49:38.352" v="8" actId="478"/>
            <ac:picMkLst>
              <pc:docMk/>
              <pc:sldMasterMk cId="3283504869" sldId="2147483696"/>
              <pc:sldLayoutMk cId="3223885869" sldId="2147483710"/>
              <ac:picMk id="7170" creationId="{00000000-0000-0000-0000-000000000000}"/>
            </ac:picMkLst>
          </pc:picChg>
        </pc:sldLayoutChg>
        <pc:sldLayoutChg chg="addSp delSp modSp">
          <pc:chgData name="莊佳嘉(cchia)" userId="10be4bb2-1fb2-4f47-8218-cd4e1c7b602f" providerId="ADAL" clId="{669D1781-3785-4EE4-9125-0D550FD28DC7}" dt="2021-11-12T05:49:41.330" v="11"/>
          <pc:sldLayoutMkLst>
            <pc:docMk/>
            <pc:sldMasterMk cId="3283504869" sldId="2147483696"/>
            <pc:sldLayoutMk cId="918756450" sldId="2147483711"/>
          </pc:sldLayoutMkLst>
          <pc:picChg chg="add mod">
            <ac:chgData name="莊佳嘉(cchia)" userId="10be4bb2-1fb2-4f47-8218-cd4e1c7b602f" providerId="ADAL" clId="{669D1781-3785-4EE4-9125-0D550FD28DC7}" dt="2021-11-12T05:49:41.330" v="11"/>
            <ac:picMkLst>
              <pc:docMk/>
              <pc:sldMasterMk cId="3283504869" sldId="2147483696"/>
              <pc:sldLayoutMk cId="918756450" sldId="2147483711"/>
              <ac:picMk id="5" creationId="{B4C360DC-B9F3-4126-8FF5-20E9D7B7EE24}"/>
            </ac:picMkLst>
          </pc:picChg>
          <pc:picChg chg="del">
            <ac:chgData name="莊佳嘉(cchia)" userId="10be4bb2-1fb2-4f47-8218-cd4e1c7b602f" providerId="ADAL" clId="{669D1781-3785-4EE4-9125-0D550FD28DC7}" dt="2021-11-12T05:49:41.096" v="10" actId="478"/>
            <ac:picMkLst>
              <pc:docMk/>
              <pc:sldMasterMk cId="3283504869" sldId="2147483696"/>
              <pc:sldLayoutMk cId="918756450" sldId="2147483711"/>
              <ac:picMk id="2050" creationId="{00000000-0000-0000-0000-000000000000}"/>
            </ac:picMkLst>
          </pc:picChg>
        </pc:sldLayoutChg>
        <pc:sldLayoutChg chg="addSp delSp modSp">
          <pc:chgData name="莊佳嘉(cchia)" userId="10be4bb2-1fb2-4f47-8218-cd4e1c7b602f" providerId="ADAL" clId="{669D1781-3785-4EE4-9125-0D550FD28DC7}" dt="2021-11-12T05:49:44.145" v="13"/>
          <pc:sldLayoutMkLst>
            <pc:docMk/>
            <pc:sldMasterMk cId="3283504869" sldId="2147483696"/>
            <pc:sldLayoutMk cId="4176415805" sldId="2147483712"/>
          </pc:sldLayoutMkLst>
          <pc:picChg chg="add mod">
            <ac:chgData name="莊佳嘉(cchia)" userId="10be4bb2-1fb2-4f47-8218-cd4e1c7b602f" providerId="ADAL" clId="{669D1781-3785-4EE4-9125-0D550FD28DC7}" dt="2021-11-12T05:49:44.145" v="13"/>
            <ac:picMkLst>
              <pc:docMk/>
              <pc:sldMasterMk cId="3283504869" sldId="2147483696"/>
              <pc:sldLayoutMk cId="4176415805" sldId="2147483712"/>
              <ac:picMk id="5" creationId="{D8160E3B-B296-4873-BA39-9BE107037986}"/>
            </ac:picMkLst>
          </pc:picChg>
          <pc:picChg chg="del">
            <ac:chgData name="莊佳嘉(cchia)" userId="10be4bb2-1fb2-4f47-8218-cd4e1c7b602f" providerId="ADAL" clId="{669D1781-3785-4EE4-9125-0D550FD28DC7}" dt="2021-11-12T05:49:43.864" v="12" actId="478"/>
            <ac:picMkLst>
              <pc:docMk/>
              <pc:sldMasterMk cId="3283504869" sldId="2147483696"/>
              <pc:sldLayoutMk cId="4176415805" sldId="2147483712"/>
              <ac:picMk id="4098" creationId="{00000000-0000-0000-0000-000000000000}"/>
            </ac:picMkLst>
          </pc:picChg>
        </pc:sldLayoutChg>
        <pc:sldLayoutChg chg="addSp delSp modSp">
          <pc:chgData name="莊佳嘉(cchia)" userId="10be4bb2-1fb2-4f47-8218-cd4e1c7b602f" providerId="ADAL" clId="{669D1781-3785-4EE4-9125-0D550FD28DC7}" dt="2021-11-12T05:49:46.891" v="15"/>
          <pc:sldLayoutMkLst>
            <pc:docMk/>
            <pc:sldMasterMk cId="3283504869" sldId="2147483696"/>
            <pc:sldLayoutMk cId="665799366" sldId="2147483713"/>
          </pc:sldLayoutMkLst>
          <pc:picChg chg="add mod">
            <ac:chgData name="莊佳嘉(cchia)" userId="10be4bb2-1fb2-4f47-8218-cd4e1c7b602f" providerId="ADAL" clId="{669D1781-3785-4EE4-9125-0D550FD28DC7}" dt="2021-11-12T05:49:46.891" v="15"/>
            <ac:picMkLst>
              <pc:docMk/>
              <pc:sldMasterMk cId="3283504869" sldId="2147483696"/>
              <pc:sldLayoutMk cId="665799366" sldId="2147483713"/>
              <ac:picMk id="5" creationId="{BCB062E5-D1C6-4888-A152-D41EB302F494}"/>
            </ac:picMkLst>
          </pc:picChg>
          <pc:picChg chg="del">
            <ac:chgData name="莊佳嘉(cchia)" userId="10be4bb2-1fb2-4f47-8218-cd4e1c7b602f" providerId="ADAL" clId="{669D1781-3785-4EE4-9125-0D550FD28DC7}" dt="2021-11-12T05:49:46.648" v="14" actId="478"/>
            <ac:picMkLst>
              <pc:docMk/>
              <pc:sldMasterMk cId="3283504869" sldId="2147483696"/>
              <pc:sldLayoutMk cId="665799366" sldId="2147483713"/>
              <ac:picMk id="3074" creationId="{00000000-0000-0000-0000-000000000000}"/>
            </ac:picMkLst>
          </pc:picChg>
        </pc:sldLayoutChg>
        <pc:sldLayoutChg chg="addSp delSp modSp">
          <pc:chgData name="莊佳嘉(cchia)" userId="10be4bb2-1fb2-4f47-8218-cd4e1c7b602f" providerId="ADAL" clId="{669D1781-3785-4EE4-9125-0D550FD28DC7}" dt="2021-11-12T05:53:26.184" v="42"/>
          <pc:sldLayoutMkLst>
            <pc:docMk/>
            <pc:sldMasterMk cId="3283504869" sldId="2147483696"/>
            <pc:sldLayoutMk cId="2697279904" sldId="2147483714"/>
          </pc:sldLayoutMkLst>
          <pc:picChg chg="add del mod">
            <ac:chgData name="莊佳嘉(cchia)" userId="10be4bb2-1fb2-4f47-8218-cd4e1c7b602f" providerId="ADAL" clId="{669D1781-3785-4EE4-9125-0D550FD28DC7}" dt="2021-11-12T05:53:26.184" v="42"/>
            <ac:picMkLst>
              <pc:docMk/>
              <pc:sldMasterMk cId="3283504869" sldId="2147483696"/>
              <pc:sldLayoutMk cId="2697279904" sldId="2147483714"/>
              <ac:picMk id="5" creationId="{4CE3426E-76D6-4C30-91CD-9D33114DFBCD}"/>
            </ac:picMkLst>
          </pc:picChg>
          <pc:picChg chg="del mod">
            <ac:chgData name="莊佳嘉(cchia)" userId="10be4bb2-1fb2-4f47-8218-cd4e1c7b602f" providerId="ADAL" clId="{669D1781-3785-4EE4-9125-0D550FD28DC7}" dt="2021-11-12T05:49:49.680" v="17" actId="478"/>
            <ac:picMkLst>
              <pc:docMk/>
              <pc:sldMasterMk cId="3283504869" sldId="2147483696"/>
              <pc:sldLayoutMk cId="2697279904" sldId="2147483714"/>
              <ac:picMk id="5122" creationId="{00000000-0000-0000-0000-00000000000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2985-A1C5-499F-9C1B-DEB19289B0FB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F7F36-6817-420F-9247-4C5F9AE8C6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12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001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90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567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26" name="Picture 2" descr="C:\Users\U\Desktop\圖片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50976" cy="147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 userDrawn="1"/>
        </p:nvSpPr>
        <p:spPr>
          <a:xfrm>
            <a:off x="0" y="9614647"/>
            <a:ext cx="6858000" cy="29135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152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 userDrawn="1"/>
        </p:nvSpPr>
        <p:spPr>
          <a:xfrm>
            <a:off x="0" y="9560560"/>
            <a:ext cx="6858000" cy="3454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Picture 2" descr="C:\Users\U\Desktop\圖片1.png">
            <a:extLst>
              <a:ext uri="{FF2B5EF4-FFF2-40B4-BE49-F238E27FC236}">
                <a16:creationId xmlns:a16="http://schemas.microsoft.com/office/drawing/2014/main" id="{3A2C54A2-6AF9-4C3F-BBC1-C132C6AFA3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50976" cy="147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615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D01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 userDrawn="1"/>
        </p:nvSpPr>
        <p:spPr>
          <a:xfrm>
            <a:off x="0" y="9611360"/>
            <a:ext cx="6858000" cy="294640"/>
          </a:xfrm>
          <a:prstGeom prst="rect">
            <a:avLst/>
          </a:prstGeom>
          <a:solidFill>
            <a:srgbClr val="D01C43"/>
          </a:solidFill>
          <a:ln>
            <a:solidFill>
              <a:srgbClr val="D01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Picture 2" descr="C:\Users\U\Desktop\圖片1.png">
            <a:extLst>
              <a:ext uri="{FF2B5EF4-FFF2-40B4-BE49-F238E27FC236}">
                <a16:creationId xmlns:a16="http://schemas.microsoft.com/office/drawing/2014/main" id="{F6D49D44-3DDE-49AD-8874-DB8C4920D5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50976" cy="147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885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DE53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 userDrawn="1"/>
        </p:nvSpPr>
        <p:spPr>
          <a:xfrm>
            <a:off x="0" y="9560560"/>
            <a:ext cx="6858000" cy="34544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Picture 2" descr="C:\Users\U\Desktop\圖片1.png">
            <a:extLst>
              <a:ext uri="{FF2B5EF4-FFF2-40B4-BE49-F238E27FC236}">
                <a16:creationId xmlns:a16="http://schemas.microsoft.com/office/drawing/2014/main" id="{B4C360DC-B9F3-4126-8FF5-20E9D7B7EE2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50976" cy="147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756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A61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 userDrawn="1"/>
        </p:nvSpPr>
        <p:spPr>
          <a:xfrm>
            <a:off x="0" y="9631680"/>
            <a:ext cx="6858000" cy="27432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Picture 2" descr="C:\Users\U\Desktop\圖片1.png">
            <a:extLst>
              <a:ext uri="{FF2B5EF4-FFF2-40B4-BE49-F238E27FC236}">
                <a16:creationId xmlns:a16="http://schemas.microsoft.com/office/drawing/2014/main" id="{D8160E3B-B296-4873-BA39-9BE1070379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50976" cy="147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415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494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 userDrawn="1"/>
        </p:nvSpPr>
        <p:spPr>
          <a:xfrm>
            <a:off x="0" y="9580880"/>
            <a:ext cx="6858000" cy="325120"/>
          </a:xfrm>
          <a:prstGeom prst="rect">
            <a:avLst/>
          </a:prstGeom>
          <a:solidFill>
            <a:srgbClr val="FFFDD1"/>
          </a:solidFill>
          <a:ln>
            <a:solidFill>
              <a:srgbClr val="FBF4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Picture 2" descr="C:\Users\U\Desktop\圖片1.png">
            <a:extLst>
              <a:ext uri="{FF2B5EF4-FFF2-40B4-BE49-F238E27FC236}">
                <a16:creationId xmlns:a16="http://schemas.microsoft.com/office/drawing/2014/main" id="{BCB062E5-D1C6-4888-A152-D41EB302F4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50976" cy="147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57993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4568951" y="0"/>
            <a:ext cx="1905963" cy="107342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 userDrawn="1"/>
        </p:nvSpPr>
        <p:spPr>
          <a:xfrm>
            <a:off x="0" y="9550400"/>
            <a:ext cx="6858000" cy="355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Picture 2" descr="C:\Users\U\Desktop\圖片1.png">
            <a:extLst>
              <a:ext uri="{FF2B5EF4-FFF2-40B4-BE49-F238E27FC236}">
                <a16:creationId xmlns:a16="http://schemas.microsoft.com/office/drawing/2014/main" id="{4CE3426E-76D6-4C30-91CD-9D33114DFB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50976" cy="147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27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71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45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513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09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420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061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45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70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D3CE-27EA-42C9-9DCA-E435E058FFDA}" type="datetimeFigureOut">
              <a:rPr lang="zh-TW" altLang="en-US" smtClean="0"/>
              <a:t>2023/8/10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5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80765" y="1952365"/>
            <a:ext cx="5918886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使用說明：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請依照計畫成果擇一領域填寫。</a:t>
            </a:r>
            <a:b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領域別：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生技與醫藥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文創及設計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材料化工與奈米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能源與環境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資訊與通訊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管理及服務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先進製造與系統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若為辦理活動，相關欄位之「技術」統一改為「計畫」撰寫即可。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Ex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800" strike="dblStrike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計畫名稱、</a:t>
            </a:r>
            <a:r>
              <a:rPr lang="zh-TW" altLang="en-US" sz="2800" strike="dblStrike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計畫摘要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8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CD61A5BE-E211-4056-97AB-E3246BD3B806}"/>
              </a:ext>
            </a:extLst>
          </p:cNvPr>
          <p:cNvSpPr txBox="1"/>
          <p:nvPr/>
        </p:nvSpPr>
        <p:spPr>
          <a:xfrm>
            <a:off x="369407" y="9591365"/>
            <a:ext cx="626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A61F6B"/>
                </a:solidFill>
              </a:rPr>
              <a:t>□ 同意公開製作為推廣手冊       □ 不同意公開僅供校內留存</a:t>
            </a:r>
          </a:p>
        </p:txBody>
      </p:sp>
    </p:spTree>
    <p:extLst>
      <p:ext uri="{BB962C8B-B14F-4D97-AF65-F5344CB8AC3E}">
        <p14:creationId xmlns:p14="http://schemas.microsoft.com/office/powerpoint/2010/main" val="231423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字方塊 39">
            <a:extLst>
              <a:ext uri="{FF2B5EF4-FFF2-40B4-BE49-F238E27FC236}">
                <a16:creationId xmlns:a16="http://schemas.microsoft.com/office/drawing/2014/main" id="{DBA8AA00-5016-4AFE-9743-E101748440FA}"/>
              </a:ext>
            </a:extLst>
          </p:cNvPr>
          <p:cNvSpPr txBox="1"/>
          <p:nvPr/>
        </p:nvSpPr>
        <p:spPr>
          <a:xfrm>
            <a:off x="685771" y="146573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0BA29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39" name="圖片 38">
            <a:extLst>
              <a:ext uri="{FF2B5EF4-FFF2-40B4-BE49-F238E27FC236}">
                <a16:creationId xmlns:a16="http://schemas.microsoft.com/office/drawing/2014/main" id="{D1806EAE-FA9C-4BFD-99F4-F4C2479F5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07" y="1463162"/>
            <a:ext cx="348885" cy="301343"/>
          </a:xfrm>
          <a:prstGeom prst="rect">
            <a:avLst/>
          </a:prstGeom>
        </p:spPr>
      </p:pic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24C186E-A4BA-4A27-BA6C-090523AC04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762725"/>
              </p:ext>
            </p:extLst>
          </p:nvPr>
        </p:nvGraphicFramePr>
        <p:xfrm>
          <a:off x="371848" y="2033375"/>
          <a:ext cx="6114446" cy="509313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80765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33681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502713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101774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現有技術描述、問題及其缺陷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17818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本技術發明之目的及達成功效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70596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適用產業類別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17386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關鍵字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5420037"/>
                  </a:ext>
                </a:extLst>
              </a:tr>
              <a:tr h="37115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相關專利號碼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611666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EEB623C7-CC86-40E4-ABD4-5863AE75514E}"/>
              </a:ext>
            </a:extLst>
          </p:cNvPr>
          <p:cNvSpPr/>
          <p:nvPr/>
        </p:nvSpPr>
        <p:spPr>
          <a:xfrm>
            <a:off x="1841194" y="1441559"/>
            <a:ext cx="4645099" cy="394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4" name="直線接點 13"/>
          <p:cNvCxnSpPr/>
          <p:nvPr/>
        </p:nvCxnSpPr>
        <p:spPr>
          <a:xfrm>
            <a:off x="5326854" y="930410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1E9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41" name="矩形 40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1E9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42" name="矩形 41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1E9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3187700" y="670683"/>
            <a:ext cx="148762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rgbClr val="1E9B9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生技與醫藥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B1B46D36-2571-4BAF-A8D9-927B3D269537}"/>
              </a:ext>
            </a:extLst>
          </p:cNvPr>
          <p:cNvSpPr txBox="1"/>
          <p:nvPr/>
        </p:nvSpPr>
        <p:spPr>
          <a:xfrm>
            <a:off x="4720881" y="330693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東海大學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FD32E984-DBFC-4AB3-BBDD-2793F7294BF9}"/>
              </a:ext>
            </a:extLst>
          </p:cNvPr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Tunghai</a:t>
            </a:r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5B475C6-806B-4695-8909-B13393C2ACC8}"/>
              </a:ext>
            </a:extLst>
          </p:cNvPr>
          <p:cNvSpPr txBox="1"/>
          <p:nvPr/>
        </p:nvSpPr>
        <p:spPr>
          <a:xfrm>
            <a:off x="369407" y="9591365"/>
            <a:ext cx="626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A61F6B"/>
                </a:solidFill>
              </a:rPr>
              <a:t>□ 同意公開製作為推廣手冊       □ 不同意公開僅供校內留存</a:t>
            </a:r>
          </a:p>
        </p:txBody>
      </p:sp>
    </p:spTree>
    <p:extLst>
      <p:ext uri="{BB962C8B-B14F-4D97-AF65-F5344CB8AC3E}">
        <p14:creationId xmlns:p14="http://schemas.microsoft.com/office/powerpoint/2010/main" val="216049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CFD9ADF2-CA14-4DE1-BA91-B152184AC22B}"/>
              </a:ext>
            </a:extLst>
          </p:cNvPr>
          <p:cNvSpPr txBox="1"/>
          <p:nvPr/>
        </p:nvSpPr>
        <p:spPr>
          <a:xfrm>
            <a:off x="685187" y="146691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E9541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grpSp>
        <p:nvGrpSpPr>
          <p:cNvPr id="21" name="群組 20"/>
          <p:cNvGrpSpPr/>
          <p:nvPr/>
        </p:nvGrpSpPr>
        <p:grpSpPr>
          <a:xfrm>
            <a:off x="379872" y="1475495"/>
            <a:ext cx="324829" cy="271278"/>
            <a:chOff x="516964" y="1155516"/>
            <a:chExt cx="324829" cy="271278"/>
          </a:xfrm>
        </p:grpSpPr>
        <p:sp>
          <p:nvSpPr>
            <p:cNvPr id="22" name="橢圓 21"/>
            <p:cNvSpPr/>
            <p:nvPr/>
          </p:nvSpPr>
          <p:spPr>
            <a:xfrm>
              <a:off x="516964" y="1155516"/>
              <a:ext cx="190797" cy="190797"/>
            </a:xfrm>
            <a:prstGeom prst="ellipse">
              <a:avLst/>
            </a:prstGeom>
            <a:noFill/>
            <a:ln w="22225">
              <a:solidFill>
                <a:srgbClr val="E954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>
              <a:off x="612362" y="1197363"/>
              <a:ext cx="229431" cy="229431"/>
            </a:xfrm>
            <a:prstGeom prst="ellipse">
              <a:avLst/>
            </a:prstGeom>
            <a:noFill/>
            <a:ln w="22225">
              <a:solidFill>
                <a:srgbClr val="221F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AB46CBC4-5D89-493C-AA82-4103E0B70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194463"/>
              </p:ext>
            </p:extLst>
          </p:nvPr>
        </p:nvGraphicFramePr>
        <p:xfrm>
          <a:off x="372169" y="2032705"/>
          <a:ext cx="6114124" cy="510074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469819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4305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13879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5757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現有技術描述、問題及其缺陷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5546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本技術發明之目的及達成功效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422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適用產業類別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0414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關鍵字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9347756"/>
                  </a:ext>
                </a:extLst>
              </a:tr>
              <a:tr h="30414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相關專利號碼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9796775"/>
                  </a:ext>
                </a:extLst>
              </a:tr>
            </a:tbl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id="{19054367-0A69-40E6-9248-9843A4306E70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rgbClr val="FDED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DE53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9" name="矩形 28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DE53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30" name="矩形 29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DE53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cxnSp>
        <p:nvCxnSpPr>
          <p:cNvPr id="14" name="直線接點 13"/>
          <p:cNvCxnSpPr/>
          <p:nvPr/>
        </p:nvCxnSpPr>
        <p:spPr>
          <a:xfrm>
            <a:off x="5426591" y="862867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3187700" y="678201"/>
            <a:ext cx="148762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文創及設計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3381FC32-349A-4F84-A8E3-3A77C0FD8C9B}"/>
              </a:ext>
            </a:extLst>
          </p:cNvPr>
          <p:cNvSpPr txBox="1"/>
          <p:nvPr/>
        </p:nvSpPr>
        <p:spPr>
          <a:xfrm>
            <a:off x="4720881" y="330693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東海大學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54E58516-F188-49BE-A8F5-67A7AFF9A263}"/>
              </a:ext>
            </a:extLst>
          </p:cNvPr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Tunghai</a:t>
            </a:r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5ED50F30-8276-4F25-9BB1-6BB1F7402E42}"/>
              </a:ext>
            </a:extLst>
          </p:cNvPr>
          <p:cNvSpPr txBox="1"/>
          <p:nvPr/>
        </p:nvSpPr>
        <p:spPr>
          <a:xfrm>
            <a:off x="369407" y="9591365"/>
            <a:ext cx="626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002060"/>
                </a:solidFill>
              </a:rPr>
              <a:t>□ 同意公開製作為推廣手冊       □ 不同意公開僅供校內留存</a:t>
            </a:r>
          </a:p>
        </p:txBody>
      </p:sp>
    </p:spTree>
    <p:extLst>
      <p:ext uri="{BB962C8B-B14F-4D97-AF65-F5344CB8AC3E}">
        <p14:creationId xmlns:p14="http://schemas.microsoft.com/office/powerpoint/2010/main" val="859588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字方塊 16">
            <a:extLst>
              <a:ext uri="{FF2B5EF4-FFF2-40B4-BE49-F238E27FC236}">
                <a16:creationId xmlns:a16="http://schemas.microsoft.com/office/drawing/2014/main" id="{CFD9ADF2-CA14-4DE1-BA91-B152184AC22B}"/>
              </a:ext>
            </a:extLst>
          </p:cNvPr>
          <p:cNvSpPr txBox="1"/>
          <p:nvPr/>
        </p:nvSpPr>
        <p:spPr>
          <a:xfrm>
            <a:off x="685090" y="146691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49409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A4F7A285-2C7E-4F5D-8B95-118A67447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95" y="1466915"/>
            <a:ext cx="358410" cy="295210"/>
          </a:xfrm>
          <a:prstGeom prst="rect">
            <a:avLst/>
          </a:prstGeom>
        </p:spPr>
      </p:pic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11B57529-E57B-441C-A701-F35B7C4DA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011828"/>
              </p:ext>
            </p:extLst>
          </p:nvPr>
        </p:nvGraphicFramePr>
        <p:xfrm>
          <a:off x="368613" y="2032704"/>
          <a:ext cx="6117680" cy="512309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74218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3462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201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6185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現有技術描述、問題及其缺陷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6196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本技術發明之目的及達成功效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71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適用產業類別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05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關鍵字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712213"/>
                  </a:ext>
                </a:extLst>
              </a:tr>
              <a:tr h="305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相關專利號碼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5269258"/>
                  </a:ext>
                </a:extLst>
              </a:tr>
            </a:tbl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id="{1505D62C-4181-4D0A-B286-77CCAF323671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4940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5" name="矩形 24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4940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6" name="矩形 25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4940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5326854" y="82507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/>
          <p:cNvSpPr txBox="1"/>
          <p:nvPr/>
        </p:nvSpPr>
        <p:spPr>
          <a:xfrm>
            <a:off x="2466976" y="678201"/>
            <a:ext cx="211309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材料化工與奈米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82E2CBBD-6ACC-4B5E-9FC6-4D352D2AB8D8}"/>
              </a:ext>
            </a:extLst>
          </p:cNvPr>
          <p:cNvSpPr txBox="1"/>
          <p:nvPr/>
        </p:nvSpPr>
        <p:spPr>
          <a:xfrm>
            <a:off x="4720881" y="330693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東海大學</a:t>
            </a: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5405AAA0-9F67-4002-9463-83C7AE41A557}"/>
              </a:ext>
            </a:extLst>
          </p:cNvPr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Tunghai</a:t>
            </a:r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87EED0C5-5D3C-4E09-B482-CE29F61F2F30}"/>
              </a:ext>
            </a:extLst>
          </p:cNvPr>
          <p:cNvSpPr txBox="1"/>
          <p:nvPr/>
        </p:nvSpPr>
        <p:spPr>
          <a:xfrm>
            <a:off x="369407" y="9591365"/>
            <a:ext cx="626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A61F6B"/>
                </a:solidFill>
              </a:rPr>
              <a:t>□ 同意公開製作為推廣手冊       □ 不同意公開僅供校內留存</a:t>
            </a:r>
          </a:p>
        </p:txBody>
      </p:sp>
    </p:spTree>
    <p:extLst>
      <p:ext uri="{BB962C8B-B14F-4D97-AF65-F5344CB8AC3E}">
        <p14:creationId xmlns:p14="http://schemas.microsoft.com/office/powerpoint/2010/main" val="346545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81A4A716-AD6E-412C-A3EB-8785B230F528}"/>
              </a:ext>
            </a:extLst>
          </p:cNvPr>
          <p:cNvSpPr txBox="1"/>
          <p:nvPr/>
        </p:nvSpPr>
        <p:spPr>
          <a:xfrm>
            <a:off x="685363" y="146691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B21F7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1135AADE-BFDF-4760-9291-54D63DF0D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90" y="1469296"/>
            <a:ext cx="348885" cy="297963"/>
          </a:xfrm>
          <a:prstGeom prst="rect">
            <a:avLst/>
          </a:prstGeom>
        </p:spPr>
      </p:pic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32CEB806-3B87-439A-A7E1-059FC1AF7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262480"/>
              </p:ext>
            </p:extLst>
          </p:nvPr>
        </p:nvGraphicFramePr>
        <p:xfrm>
          <a:off x="372169" y="2032704"/>
          <a:ext cx="6114124" cy="512309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69819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4305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1934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61276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F6EC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61089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679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EC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6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072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64208"/>
                  </a:ext>
                </a:extLst>
              </a:tr>
              <a:tr h="3072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C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977122"/>
                  </a:ext>
                </a:extLst>
              </a:tr>
            </a:tbl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id="{F9E37A51-7F04-4037-8A76-B979374071E2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rgbClr val="F6E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A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5" name="矩形 24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A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6" name="矩形 25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A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5326854" y="854742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/>
          <p:cNvSpPr txBox="1"/>
          <p:nvPr/>
        </p:nvSpPr>
        <p:spPr>
          <a:xfrm>
            <a:off x="2753360" y="678201"/>
            <a:ext cx="1921963" cy="369332"/>
          </a:xfrm>
          <a:prstGeom prst="rect">
            <a:avLst/>
          </a:prstGeom>
          <a:solidFill>
            <a:srgbClr val="EEBCE1"/>
          </a:solidFill>
          <a:ln>
            <a:solidFill>
              <a:srgbClr val="A61F6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能源與環境</a:t>
            </a:r>
            <a:r>
              <a:rPr lang="zh-TW" altLang="en-US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E2B43235-9EE6-4359-B347-170E94AA56DE}"/>
              </a:ext>
            </a:extLst>
          </p:cNvPr>
          <p:cNvSpPr txBox="1"/>
          <p:nvPr/>
        </p:nvSpPr>
        <p:spPr>
          <a:xfrm>
            <a:off x="4720881" y="330693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東海大學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E32C03ED-73C3-410A-A5B2-7E02DB778D8D}"/>
              </a:ext>
            </a:extLst>
          </p:cNvPr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Tunghai</a:t>
            </a:r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7155F5B1-24C2-4241-BD2A-136697C0394B}"/>
              </a:ext>
            </a:extLst>
          </p:cNvPr>
          <p:cNvSpPr txBox="1"/>
          <p:nvPr/>
        </p:nvSpPr>
        <p:spPr>
          <a:xfrm>
            <a:off x="369407" y="9591365"/>
            <a:ext cx="626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/>
              <a:t>□ 同意公開製作為推廣手冊       □ 不同意公開僅供校內留存</a:t>
            </a:r>
          </a:p>
        </p:txBody>
      </p:sp>
    </p:spTree>
    <p:extLst>
      <p:ext uri="{BB962C8B-B14F-4D97-AF65-F5344CB8AC3E}">
        <p14:creationId xmlns:p14="http://schemas.microsoft.com/office/powerpoint/2010/main" val="191778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382156" y="1475495"/>
            <a:ext cx="324829" cy="271278"/>
            <a:chOff x="516964" y="1155516"/>
            <a:chExt cx="324829" cy="271278"/>
          </a:xfrm>
        </p:grpSpPr>
        <p:sp>
          <p:nvSpPr>
            <p:cNvPr id="3" name="橢圓 2"/>
            <p:cNvSpPr/>
            <p:nvPr/>
          </p:nvSpPr>
          <p:spPr>
            <a:xfrm>
              <a:off x="516964" y="1155516"/>
              <a:ext cx="190797" cy="190797"/>
            </a:xfrm>
            <a:prstGeom prst="ellipse">
              <a:avLst/>
            </a:prstGeom>
            <a:noFill/>
            <a:ln w="2222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橢圓 3"/>
            <p:cNvSpPr/>
            <p:nvPr/>
          </p:nvSpPr>
          <p:spPr>
            <a:xfrm>
              <a:off x="612362" y="1197363"/>
              <a:ext cx="229431" cy="229431"/>
            </a:xfrm>
            <a:prstGeom prst="ellipse">
              <a:avLst/>
            </a:prstGeom>
            <a:noFill/>
            <a:ln w="22225">
              <a:solidFill>
                <a:srgbClr val="221F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" name="文字方塊 4">
            <a:extLst>
              <a:ext uri="{FF2B5EF4-FFF2-40B4-BE49-F238E27FC236}">
                <a16:creationId xmlns:a16="http://schemas.microsoft.com/office/drawing/2014/main" id="{CFD9ADF2-CA14-4DE1-BA91-B152184AC22B}"/>
              </a:ext>
            </a:extLst>
          </p:cNvPr>
          <p:cNvSpPr txBox="1"/>
          <p:nvPr/>
        </p:nvSpPr>
        <p:spPr>
          <a:xfrm>
            <a:off x="685090" y="146691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B46CBC4-5D89-493C-AA82-4103E0B70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089730"/>
              </p:ext>
            </p:extLst>
          </p:nvPr>
        </p:nvGraphicFramePr>
        <p:xfrm>
          <a:off x="368613" y="2032704"/>
          <a:ext cx="6117680" cy="511048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474218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3462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16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5965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現有技術描述、問題及其缺陷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5862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本技術發明之目的及達成功效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566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適用產業類別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29927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關鍵字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9347756"/>
                  </a:ext>
                </a:extLst>
              </a:tr>
              <a:tr h="29927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相關專利號碼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9796775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19054367-0A69-40E6-9248-9843A4306E70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18" name="矩形 17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19" name="矩形 18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cxnSp>
        <p:nvCxnSpPr>
          <p:cNvPr id="13" name="直線接點 12"/>
          <p:cNvCxnSpPr/>
          <p:nvPr/>
        </p:nvCxnSpPr>
        <p:spPr>
          <a:xfrm>
            <a:off x="5326854" y="92659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3082925" y="678201"/>
            <a:ext cx="1487623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資訊與通訊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AEE004AA-A826-450A-8664-1A9BAE89D555}"/>
              </a:ext>
            </a:extLst>
          </p:cNvPr>
          <p:cNvSpPr txBox="1"/>
          <p:nvPr/>
        </p:nvSpPr>
        <p:spPr>
          <a:xfrm>
            <a:off x="4720881" y="330693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東海大學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45722713-2724-41C2-B5BD-022C96992DAA}"/>
              </a:ext>
            </a:extLst>
          </p:cNvPr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Tunghai</a:t>
            </a:r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E70B2F2-8CBF-400D-9290-18E9429B5043}"/>
              </a:ext>
            </a:extLst>
          </p:cNvPr>
          <p:cNvSpPr txBox="1"/>
          <p:nvPr/>
        </p:nvSpPr>
        <p:spPr>
          <a:xfrm>
            <a:off x="369407" y="9591365"/>
            <a:ext cx="626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□ 同意公開製作為推廣手冊       □ 不同意公開僅供校內留存</a:t>
            </a:r>
          </a:p>
        </p:txBody>
      </p:sp>
    </p:spTree>
    <p:extLst>
      <p:ext uri="{BB962C8B-B14F-4D97-AF65-F5344CB8AC3E}">
        <p14:creationId xmlns:p14="http://schemas.microsoft.com/office/powerpoint/2010/main" val="4059255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D57A55EA-8C1D-43DD-9037-91CDA1B5F9BC}"/>
              </a:ext>
            </a:extLst>
          </p:cNvPr>
          <p:cNvSpPr txBox="1"/>
          <p:nvPr/>
        </p:nvSpPr>
        <p:spPr>
          <a:xfrm>
            <a:off x="685131" y="146645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0E6EB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10F0696E-14DF-4B12-9189-93C00293F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86" y="1461693"/>
            <a:ext cx="348885" cy="306240"/>
          </a:xfrm>
          <a:prstGeom prst="rect">
            <a:avLst/>
          </a:prstGeom>
        </p:spPr>
      </p:pic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C6FFFC84-F777-4B02-AEB0-E4A7082A6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12837"/>
              </p:ext>
            </p:extLst>
          </p:nvPr>
        </p:nvGraphicFramePr>
        <p:xfrm>
          <a:off x="372486" y="2032704"/>
          <a:ext cx="6113807" cy="512309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469427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4380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201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6185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現有技術描述、問題及其缺陷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6196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本技術發明之目的及達成功效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71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適用產業類別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05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關鍵字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7879884"/>
                  </a:ext>
                </a:extLst>
              </a:tr>
              <a:tr h="305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相關專利號碼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143574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862333BD-5058-4381-8D8D-43A87C4350E7}"/>
              </a:ext>
            </a:extLst>
          </p:cNvPr>
          <p:cNvSpPr/>
          <p:nvPr/>
        </p:nvSpPr>
        <p:spPr>
          <a:xfrm>
            <a:off x="1841196" y="1441611"/>
            <a:ext cx="4645098" cy="394636"/>
          </a:xfrm>
          <a:prstGeom prst="rect">
            <a:avLst/>
          </a:prstGeom>
          <a:solidFill>
            <a:srgbClr val="E1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1469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6" name="矩形 25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1469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7" name="矩形 26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1469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5326854" y="894240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3101975" y="678201"/>
            <a:ext cx="148762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管理及服務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DDAA0301-F45B-4E8C-A138-C526264AE0E7}"/>
              </a:ext>
            </a:extLst>
          </p:cNvPr>
          <p:cNvSpPr txBox="1"/>
          <p:nvPr/>
        </p:nvSpPr>
        <p:spPr>
          <a:xfrm>
            <a:off x="4720881" y="330693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東海大學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369C542E-6F88-4E54-8169-52846BCE0E74}"/>
              </a:ext>
            </a:extLst>
          </p:cNvPr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Tunghai</a:t>
            </a:r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600907C-9A31-4C98-84AB-29163987B869}"/>
              </a:ext>
            </a:extLst>
          </p:cNvPr>
          <p:cNvSpPr txBox="1"/>
          <p:nvPr/>
        </p:nvSpPr>
        <p:spPr>
          <a:xfrm>
            <a:off x="369407" y="9591365"/>
            <a:ext cx="626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A61F6B"/>
                </a:solidFill>
              </a:rPr>
              <a:t>□ 同意公開製作為推廣手冊       □ 不同意公開僅供校內留存</a:t>
            </a:r>
          </a:p>
        </p:txBody>
      </p:sp>
    </p:spTree>
    <p:extLst>
      <p:ext uri="{BB962C8B-B14F-4D97-AF65-F5344CB8AC3E}">
        <p14:creationId xmlns:p14="http://schemas.microsoft.com/office/powerpoint/2010/main" val="431201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53D8A264-B631-46CE-8893-E7299C7BC01B}"/>
              </a:ext>
            </a:extLst>
          </p:cNvPr>
          <p:cNvSpPr txBox="1"/>
          <p:nvPr/>
        </p:nvSpPr>
        <p:spPr>
          <a:xfrm>
            <a:off x="684363" y="146645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DE1B4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10D6989A-E8BF-4DCC-B6C4-8BB0E69BA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531" y="1461068"/>
            <a:ext cx="348885" cy="306240"/>
          </a:xfrm>
          <a:prstGeom prst="rect">
            <a:avLst/>
          </a:prstGeom>
        </p:spPr>
      </p:pic>
      <p:graphicFrame>
        <p:nvGraphicFramePr>
          <p:cNvPr id="20" name="表格 19">
            <a:extLst>
              <a:ext uri="{FF2B5EF4-FFF2-40B4-BE49-F238E27FC236}">
                <a16:creationId xmlns:a16="http://schemas.microsoft.com/office/drawing/2014/main" id="{89266C03-A51B-416B-A7C5-8C5EF67BA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411569"/>
              </p:ext>
            </p:extLst>
          </p:nvPr>
        </p:nvGraphicFramePr>
        <p:xfrm>
          <a:off x="372169" y="2021842"/>
          <a:ext cx="6114124" cy="5133955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629351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484773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0809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FCE7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49513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151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7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C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5280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864026"/>
                  </a:ext>
                </a:extLst>
              </a:tr>
              <a:tr h="30836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993027"/>
                  </a:ext>
                </a:extLst>
              </a:tr>
            </a:tbl>
          </a:graphicData>
        </a:graphic>
      </p:graphicFrame>
      <p:sp>
        <p:nvSpPr>
          <p:cNvPr id="21" name="矩形 20">
            <a:extLst>
              <a:ext uri="{FF2B5EF4-FFF2-40B4-BE49-F238E27FC236}">
                <a16:creationId xmlns:a16="http://schemas.microsoft.com/office/drawing/2014/main" id="{90A1FE16-6C39-476C-AC09-DF26D734821D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rgbClr val="FCE7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D01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5" name="矩形 24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D01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6" name="矩形 25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D01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5326854" y="823040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2657475" y="678201"/>
            <a:ext cx="1932123" cy="369332"/>
          </a:xfrm>
          <a:prstGeom prst="rect">
            <a:avLst/>
          </a:prstGeom>
          <a:solidFill>
            <a:srgbClr val="F9CFDA"/>
          </a:solidFill>
          <a:ln>
            <a:solidFill>
              <a:srgbClr val="F9CFD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先進製造與系統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F5164E8B-656B-4CB0-BA06-E1C5B9E89104}"/>
              </a:ext>
            </a:extLst>
          </p:cNvPr>
          <p:cNvSpPr txBox="1"/>
          <p:nvPr/>
        </p:nvSpPr>
        <p:spPr>
          <a:xfrm>
            <a:off x="4720881" y="330693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東海大學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DEABA689-66B2-4313-BA8D-765A63E060DC}"/>
              </a:ext>
            </a:extLst>
          </p:cNvPr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Tunghai</a:t>
            </a:r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34DD45B-3D98-4046-B5A2-B72692E258A3}"/>
              </a:ext>
            </a:extLst>
          </p:cNvPr>
          <p:cNvSpPr txBox="1"/>
          <p:nvPr/>
        </p:nvSpPr>
        <p:spPr>
          <a:xfrm>
            <a:off x="369407" y="9591365"/>
            <a:ext cx="626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□ 同意公開製作為推廣手冊       □ 不同意公開僅供校內留存</a:t>
            </a:r>
          </a:p>
        </p:txBody>
      </p:sp>
    </p:spTree>
    <p:extLst>
      <p:ext uri="{BB962C8B-B14F-4D97-AF65-F5344CB8AC3E}">
        <p14:creationId xmlns:p14="http://schemas.microsoft.com/office/powerpoint/2010/main" val="4255250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1094</TotalTime>
  <Words>491</Words>
  <Application>Microsoft Office PowerPoint</Application>
  <PresentationFormat>A4 紙張 (210x297 公釐)</PresentationFormat>
  <Paragraphs>113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Yu-Shan Tsai</dc:creator>
  <cp:lastModifiedBy>User</cp:lastModifiedBy>
  <cp:revision>105</cp:revision>
  <cp:lastPrinted>2020-12-15T05:29:39Z</cp:lastPrinted>
  <dcterms:created xsi:type="dcterms:W3CDTF">2020-12-01T08:29:34Z</dcterms:created>
  <dcterms:modified xsi:type="dcterms:W3CDTF">2023-08-10T01:06:26Z</dcterms:modified>
</cp:coreProperties>
</file>