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554" r:id="rId6"/>
    <p:sldId id="551" r:id="rId7"/>
    <p:sldId id="555" r:id="rId8"/>
  </p:sldIdLst>
  <p:sldSz cx="12192000" cy="6858000"/>
  <p:notesSz cx="6797675" cy="9926638"/>
  <p:embeddedFontLst>
    <p:embeddedFont>
      <p:font typeface="Georgia" panose="02040502050405020303" pitchFamily="18" charset="0"/>
      <p:regular r:id="rId11"/>
      <p:bold r:id="rId12"/>
      <p:italic r:id="rId13"/>
      <p:boldItalic r:id="rId14"/>
    </p:embeddedFont>
    <p:embeddedFont>
      <p:font typeface="Tahoma" panose="020B0604030504040204" pitchFamily="34" charset="0"/>
      <p:regular r:id="rId15"/>
      <p:bold r:id="rId16"/>
    </p:embeddedFont>
    <p:embeddedFont>
      <p:font typeface="微軟正黑體" panose="020B0604030504040204" pitchFamily="34" charset="-12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9" roundtripDataSignature="AMtx7mhpmJXHjXwhNNT2Cse7oiinJpkWU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99"/>
    <a:srgbClr val="FFFFFF"/>
    <a:srgbClr val="A66C98"/>
    <a:srgbClr val="6D597A"/>
    <a:srgbClr val="FFCDCD"/>
    <a:srgbClr val="FFF0B0"/>
    <a:srgbClr val="E67054"/>
    <a:srgbClr val="000099"/>
    <a:srgbClr val="0000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4DB2CB-6EAE-491C-9F30-D18BF4215948}" v="28" dt="2023-09-27T08:58:58.108"/>
  </p1510:revLst>
</p1510:revInfo>
</file>

<file path=ppt/tableStyles.xml><?xml version="1.0" encoding="utf-8"?>
<a:tblStyleLst xmlns:a="http://schemas.openxmlformats.org/drawingml/2006/main" def="{2492DC48-F937-4401-B33F-74B5ECDE30EB}">
  <a:tblStyle styleId="{2492DC48-F937-4401-B33F-74B5ECDE30E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6FA2DDD-0C26-4270-BB62-12B8CA5BB6C8}" styleName="Table_1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DF5"/>
          </a:solidFill>
        </a:fill>
      </a:tcStyle>
    </a:wholeTbl>
    <a:band1H>
      <a:tcTxStyle/>
      <a:tcStyle>
        <a:tcBdr/>
        <a:fill>
          <a:solidFill>
            <a:srgbClr val="CADA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DA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BEFCC32-838A-4982-96AD-46A934D96B4C}" styleName="Table_2">
    <a:wholeTbl>
      <a:tcTxStyle b="off" i="off">
        <a:font>
          <a:latin typeface="Microsoft YaHei"/>
          <a:ea typeface="Microsoft YaHei"/>
          <a:cs typeface="Microsoft YaHe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0F0F0"/>
          </a:solidFill>
        </a:fill>
      </a:tcStyle>
    </a:wholeTbl>
    <a:band1H>
      <a:tcTxStyle/>
      <a:tcStyle>
        <a:tcBdr/>
        <a:fill>
          <a:solidFill>
            <a:srgbClr val="E0E0E0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0E0E0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Microsoft YaHei"/>
          <a:ea typeface="Microsoft YaHei"/>
          <a:cs typeface="Microsoft YaHei"/>
        </a:font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 i="off">
        <a:font>
          <a:latin typeface="Microsoft YaHei"/>
          <a:ea typeface="Microsoft YaHei"/>
          <a:cs typeface="Microsoft YaHei"/>
        </a:font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 i="off">
        <a:font>
          <a:latin typeface="Microsoft YaHei"/>
          <a:ea typeface="Microsoft YaHei"/>
          <a:cs typeface="Microsoft YaHe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3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Microsoft YaHei"/>
          <a:ea typeface="Microsoft YaHei"/>
          <a:cs typeface="Microsoft YaHe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3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1E171933-4619-4E11-9A3F-F7608DF75F80}" styleName="中等深淺樣式 1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76" autoAdjust="0"/>
    <p:restoredTop sz="95356" autoAdjust="0"/>
  </p:normalViewPr>
  <p:slideViewPr>
    <p:cSldViewPr snapToGrid="0">
      <p:cViewPr varScale="1">
        <p:scale>
          <a:sx n="58" d="100"/>
          <a:sy n="58" d="100"/>
        </p:scale>
        <p:origin x="90" y="138"/>
      </p:cViewPr>
      <p:guideLst>
        <p:guide orient="horz" pos="2160"/>
        <p:guide pos="3840"/>
      </p:guideLst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402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184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18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font" Target="fonts/font6.fntdata"/><Relationship Id="rId179" Type="http://customschemas.google.com/relationships/presentationmetadata" Target="metadata"/><Relationship Id="rId182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font" Target="fonts/font5.fntdata"/><Relationship Id="rId181" Type="http://schemas.openxmlformats.org/officeDocument/2006/relationships/viewProps" Target="viewProps.xml"/><Relationship Id="rId10" Type="http://schemas.openxmlformats.org/officeDocument/2006/relationships/handoutMaster" Target="handoutMasters/handoutMaster1.xml"/><Relationship Id="rId185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Relationship Id="rId180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林奕如(lin1ru)" userId="284b5aa5-f069-482b-8960-97841b79bf8e" providerId="ADAL" clId="{C5C6B530-D989-42BD-B5BF-1F9F5C3CBB34}"/>
    <pc:docChg chg="undo redo custSel addSld delSld modSld sldOrd modMainMaster">
      <pc:chgData name="林奕如(lin1ru)" userId="284b5aa5-f069-482b-8960-97841b79bf8e" providerId="ADAL" clId="{C5C6B530-D989-42BD-B5BF-1F9F5C3CBB34}" dt="2023-09-26T01:43:56.892" v="1890" actId="478"/>
      <pc:docMkLst>
        <pc:docMk/>
      </pc:docMkLst>
      <pc:sldChg chg="addSp delSp modSp add del mod">
        <pc:chgData name="林奕如(lin1ru)" userId="284b5aa5-f069-482b-8960-97841b79bf8e" providerId="ADAL" clId="{C5C6B530-D989-42BD-B5BF-1F9F5C3CBB34}" dt="2023-09-26T01:43:40.549" v="1880" actId="1076"/>
        <pc:sldMkLst>
          <pc:docMk/>
          <pc:sldMk cId="0" sldId="256"/>
        </pc:sldMkLst>
        <pc:spChg chg="mod">
          <ac:chgData name="林奕如(lin1ru)" userId="284b5aa5-f069-482b-8960-97841b79bf8e" providerId="ADAL" clId="{C5C6B530-D989-42BD-B5BF-1F9F5C3CBB34}" dt="2023-09-26T01:43:31.013" v="1876" actId="1076"/>
          <ac:spMkLst>
            <pc:docMk/>
            <pc:sldMk cId="0" sldId="256"/>
            <ac:spMk id="2" creationId="{4A963A93-4F52-9EF1-E24B-B79B3C5A384E}"/>
          </ac:spMkLst>
        </pc:spChg>
        <pc:spChg chg="mod">
          <ac:chgData name="林奕如(lin1ru)" userId="284b5aa5-f069-482b-8960-97841b79bf8e" providerId="ADAL" clId="{C5C6B530-D989-42BD-B5BF-1F9F5C3CBB34}" dt="2023-09-26T01:43:40.549" v="1880" actId="1076"/>
          <ac:spMkLst>
            <pc:docMk/>
            <pc:sldMk cId="0" sldId="256"/>
            <ac:spMk id="3" creationId="{1887449C-24F6-97DE-3F37-AC6B260348BC}"/>
          </ac:spMkLst>
        </pc:spChg>
        <pc:spChg chg="mod topLvl">
          <ac:chgData name="林奕如(lin1ru)" userId="284b5aa5-f069-482b-8960-97841b79bf8e" providerId="ADAL" clId="{C5C6B530-D989-42BD-B5BF-1F9F5C3CBB34}" dt="2023-09-20T02:36:47.085" v="292" actId="164"/>
          <ac:spMkLst>
            <pc:docMk/>
            <pc:sldMk cId="0" sldId="256"/>
            <ac:spMk id="10" creationId="{00000000-0000-0000-0000-000000000000}"/>
          </ac:spMkLst>
        </pc:spChg>
        <pc:spChg chg="del">
          <ac:chgData name="林奕如(lin1ru)" userId="284b5aa5-f069-482b-8960-97841b79bf8e" providerId="ADAL" clId="{C5C6B530-D989-42BD-B5BF-1F9F5C3CBB34}" dt="2023-09-20T02:28:38.392" v="114" actId="478"/>
          <ac:spMkLst>
            <pc:docMk/>
            <pc:sldMk cId="0" sldId="256"/>
            <ac:spMk id="11" creationId="{00000000-0000-0000-0000-000000000000}"/>
          </ac:spMkLst>
        </pc:spChg>
        <pc:spChg chg="del">
          <ac:chgData name="林奕如(lin1ru)" userId="284b5aa5-f069-482b-8960-97841b79bf8e" providerId="ADAL" clId="{C5C6B530-D989-42BD-B5BF-1F9F5C3CBB34}" dt="2023-09-20T02:28:54.648" v="133" actId="478"/>
          <ac:spMkLst>
            <pc:docMk/>
            <pc:sldMk cId="0" sldId="256"/>
            <ac:spMk id="12" creationId="{00000000-0000-0000-0000-000000000000}"/>
          </ac:spMkLst>
        </pc:spChg>
        <pc:spChg chg="del topLvl">
          <ac:chgData name="林奕如(lin1ru)" userId="284b5aa5-f069-482b-8960-97841b79bf8e" providerId="ADAL" clId="{C5C6B530-D989-42BD-B5BF-1F9F5C3CBB34}" dt="2023-09-20T02:28:57.064" v="136" actId="478"/>
          <ac:spMkLst>
            <pc:docMk/>
            <pc:sldMk cId="0" sldId="256"/>
            <ac:spMk id="13" creationId="{00000000-0000-0000-0000-000000000000}"/>
          </ac:spMkLst>
        </pc:spChg>
        <pc:spChg chg="del">
          <ac:chgData name="林奕如(lin1ru)" userId="284b5aa5-f069-482b-8960-97841b79bf8e" providerId="ADAL" clId="{C5C6B530-D989-42BD-B5BF-1F9F5C3CBB34}" dt="2023-09-20T02:28:40.559" v="115" actId="478"/>
          <ac:spMkLst>
            <pc:docMk/>
            <pc:sldMk cId="0" sldId="256"/>
            <ac:spMk id="14" creationId="{00000000-0000-0000-0000-000000000000}"/>
          </ac:spMkLst>
        </pc:spChg>
        <pc:spChg chg="del topLvl">
          <ac:chgData name="林奕如(lin1ru)" userId="284b5aa5-f069-482b-8960-97841b79bf8e" providerId="ADAL" clId="{C5C6B530-D989-42BD-B5BF-1F9F5C3CBB34}" dt="2023-09-20T02:28:42.023" v="116" actId="478"/>
          <ac:spMkLst>
            <pc:docMk/>
            <pc:sldMk cId="0" sldId="256"/>
            <ac:spMk id="15" creationId="{00000000-0000-0000-0000-000000000000}"/>
          </ac:spMkLst>
        </pc:spChg>
        <pc:spChg chg="add mod">
          <ac:chgData name="林奕如(lin1ru)" userId="284b5aa5-f069-482b-8960-97841b79bf8e" providerId="ADAL" clId="{C5C6B530-D989-42BD-B5BF-1F9F5C3CBB34}" dt="2023-09-20T02:36:24.695" v="258" actId="164"/>
          <ac:spMkLst>
            <pc:docMk/>
            <pc:sldMk cId="0" sldId="256"/>
            <ac:spMk id="17" creationId="{E667C6CB-248C-9329-A62B-E973A9BE3544}"/>
          </ac:spMkLst>
        </pc:spChg>
        <pc:spChg chg="mod">
          <ac:chgData name="林奕如(lin1ru)" userId="284b5aa5-f069-482b-8960-97841b79bf8e" providerId="ADAL" clId="{C5C6B530-D989-42BD-B5BF-1F9F5C3CBB34}" dt="2023-09-26T01:43:33.685" v="1877" actId="1076"/>
          <ac:spMkLst>
            <pc:docMk/>
            <pc:sldMk cId="0" sldId="256"/>
            <ac:spMk id="259" creationId="{00000000-0000-0000-0000-000000000000}"/>
          </ac:spMkLst>
        </pc:spChg>
        <pc:grpChg chg="del">
          <ac:chgData name="林奕如(lin1ru)" userId="284b5aa5-f069-482b-8960-97841b79bf8e" providerId="ADAL" clId="{C5C6B530-D989-42BD-B5BF-1F9F5C3CBB34}" dt="2023-09-20T02:28:42.023" v="116" actId="478"/>
          <ac:grpSpMkLst>
            <pc:docMk/>
            <pc:sldMk cId="0" sldId="256"/>
            <ac:grpSpMk id="6" creationId="{00000000-0000-0000-0000-000000000000}"/>
          </ac:grpSpMkLst>
        </pc:grpChg>
        <pc:grpChg chg="del">
          <ac:chgData name="林奕如(lin1ru)" userId="284b5aa5-f069-482b-8960-97841b79bf8e" providerId="ADAL" clId="{C5C6B530-D989-42BD-B5BF-1F9F5C3CBB34}" dt="2023-09-20T02:28:40.559" v="115" actId="478"/>
          <ac:grpSpMkLst>
            <pc:docMk/>
            <pc:sldMk cId="0" sldId="256"/>
            <ac:grpSpMk id="7" creationId="{00000000-0000-0000-0000-000000000000}"/>
          </ac:grpSpMkLst>
        </pc:grpChg>
        <pc:grpChg chg="add del mod topLvl">
          <ac:chgData name="林奕如(lin1ru)" userId="284b5aa5-f069-482b-8960-97841b79bf8e" providerId="ADAL" clId="{C5C6B530-D989-42BD-B5BF-1F9F5C3CBB34}" dt="2023-09-20T02:28:57.064" v="136" actId="478"/>
          <ac:grpSpMkLst>
            <pc:docMk/>
            <pc:sldMk cId="0" sldId="256"/>
            <ac:grpSpMk id="8" creationId="{00000000-0000-0000-0000-000000000000}"/>
          </ac:grpSpMkLst>
        </pc:grpChg>
        <pc:grpChg chg="del">
          <ac:chgData name="林奕如(lin1ru)" userId="284b5aa5-f069-482b-8960-97841b79bf8e" providerId="ADAL" clId="{C5C6B530-D989-42BD-B5BF-1F9F5C3CBB34}" dt="2023-09-20T02:28:54.648" v="133" actId="478"/>
          <ac:grpSpMkLst>
            <pc:docMk/>
            <pc:sldMk cId="0" sldId="256"/>
            <ac:grpSpMk id="9" creationId="{00000000-0000-0000-0000-000000000000}"/>
          </ac:grpSpMkLst>
        </pc:grpChg>
        <pc:grpChg chg="add mod">
          <ac:chgData name="林奕如(lin1ru)" userId="284b5aa5-f069-482b-8960-97841b79bf8e" providerId="ADAL" clId="{C5C6B530-D989-42BD-B5BF-1F9F5C3CBB34}" dt="2023-09-20T02:36:47.085" v="292" actId="164"/>
          <ac:grpSpMkLst>
            <pc:docMk/>
            <pc:sldMk cId="0" sldId="256"/>
            <ac:grpSpMk id="18" creationId="{11A5361B-6DC8-D574-A91C-DEF441BA2D33}"/>
          </ac:grpSpMkLst>
        </pc:grpChg>
        <pc:grpChg chg="add mod">
          <ac:chgData name="林奕如(lin1ru)" userId="284b5aa5-f069-482b-8960-97841b79bf8e" providerId="ADAL" clId="{C5C6B530-D989-42BD-B5BF-1F9F5C3CBB34}" dt="2023-09-20T02:36:54.931" v="293" actId="1076"/>
          <ac:grpSpMkLst>
            <pc:docMk/>
            <pc:sldMk cId="0" sldId="256"/>
            <ac:grpSpMk id="19" creationId="{0B3E6410-91FC-9162-9796-56299807581D}"/>
          </ac:grpSpMkLst>
        </pc:grpChg>
        <pc:picChg chg="add mod">
          <ac:chgData name="林奕如(lin1ru)" userId="284b5aa5-f069-482b-8960-97841b79bf8e" providerId="ADAL" clId="{C5C6B530-D989-42BD-B5BF-1F9F5C3CBB34}" dt="2023-09-20T02:36:24.695" v="258" actId="164"/>
          <ac:picMkLst>
            <pc:docMk/>
            <pc:sldMk cId="0" sldId="256"/>
            <ac:picMk id="16" creationId="{6D1FC936-7D80-FF51-0B83-6CF2C90752DB}"/>
          </ac:picMkLst>
        </pc:picChg>
        <pc:picChg chg="mod">
          <ac:chgData name="林奕如(lin1ru)" userId="284b5aa5-f069-482b-8960-97841b79bf8e" providerId="ADAL" clId="{C5C6B530-D989-42BD-B5BF-1F9F5C3CBB34}" dt="2023-09-26T01:43:35.945" v="1879" actId="1076"/>
          <ac:picMkLst>
            <pc:docMk/>
            <pc:sldMk cId="0" sldId="256"/>
            <ac:picMk id="271" creationId="{00000000-0000-0000-0000-000000000000}"/>
          </ac:picMkLst>
        </pc:picChg>
      </pc:sldChg>
      <pc:sldChg chg="new del">
        <pc:chgData name="林奕如(lin1ru)" userId="284b5aa5-f069-482b-8960-97841b79bf8e" providerId="ADAL" clId="{C5C6B530-D989-42BD-B5BF-1F9F5C3CBB34}" dt="2023-09-20T02:26:52.740" v="66" actId="680"/>
        <pc:sldMkLst>
          <pc:docMk/>
          <pc:sldMk cId="2179725782" sldId="256"/>
        </pc:sldMkLst>
      </pc:sldChg>
      <pc:sldChg chg="del">
        <pc:chgData name="林奕如(lin1ru)" userId="284b5aa5-f069-482b-8960-97841b79bf8e" providerId="ADAL" clId="{C5C6B530-D989-42BD-B5BF-1F9F5C3CBB34}" dt="2023-09-20T02:26:09.160" v="36" actId="47"/>
        <pc:sldMkLst>
          <pc:docMk/>
          <pc:sldMk cId="3289239413" sldId="286"/>
        </pc:sldMkLst>
      </pc:sldChg>
      <pc:sldChg chg="del">
        <pc:chgData name="林奕如(lin1ru)" userId="284b5aa5-f069-482b-8960-97841b79bf8e" providerId="ADAL" clId="{C5C6B530-D989-42BD-B5BF-1F9F5C3CBB34}" dt="2023-09-20T02:26:06.331" v="21" actId="47"/>
        <pc:sldMkLst>
          <pc:docMk/>
          <pc:sldMk cId="1825599183" sldId="297"/>
        </pc:sldMkLst>
      </pc:sldChg>
      <pc:sldChg chg="del">
        <pc:chgData name="林奕如(lin1ru)" userId="284b5aa5-f069-482b-8960-97841b79bf8e" providerId="ADAL" clId="{C5C6B530-D989-42BD-B5BF-1F9F5C3CBB34}" dt="2023-09-20T02:26:07.646" v="30" actId="47"/>
        <pc:sldMkLst>
          <pc:docMk/>
          <pc:sldMk cId="302765025" sldId="299"/>
        </pc:sldMkLst>
      </pc:sldChg>
      <pc:sldChg chg="add del">
        <pc:chgData name="林奕如(lin1ru)" userId="284b5aa5-f069-482b-8960-97841b79bf8e" providerId="ADAL" clId="{C5C6B530-D989-42BD-B5BF-1F9F5C3CBB34}" dt="2023-09-20T02:27:34.212" v="87" actId="47"/>
        <pc:sldMkLst>
          <pc:docMk/>
          <pc:sldMk cId="428166584" sldId="300"/>
        </pc:sldMkLst>
      </pc:sldChg>
      <pc:sldChg chg="del">
        <pc:chgData name="林奕如(lin1ru)" userId="284b5aa5-f069-482b-8960-97841b79bf8e" providerId="ADAL" clId="{C5C6B530-D989-42BD-B5BF-1F9F5C3CBB34}" dt="2023-09-20T02:26:07.795" v="31" actId="47"/>
        <pc:sldMkLst>
          <pc:docMk/>
          <pc:sldMk cId="2952832809" sldId="304"/>
        </pc:sldMkLst>
      </pc:sldChg>
      <pc:sldChg chg="add del">
        <pc:chgData name="林奕如(lin1ru)" userId="284b5aa5-f069-482b-8960-97841b79bf8e" providerId="ADAL" clId="{C5C6B530-D989-42BD-B5BF-1F9F5C3CBB34}" dt="2023-09-20T02:27:25.120" v="81" actId="47"/>
        <pc:sldMkLst>
          <pc:docMk/>
          <pc:sldMk cId="1666613168" sldId="313"/>
        </pc:sldMkLst>
      </pc:sldChg>
      <pc:sldChg chg="del">
        <pc:chgData name="林奕如(lin1ru)" userId="284b5aa5-f069-482b-8960-97841b79bf8e" providerId="ADAL" clId="{C5C6B530-D989-42BD-B5BF-1F9F5C3CBB34}" dt="2023-09-20T02:26:09.248" v="38" actId="47"/>
        <pc:sldMkLst>
          <pc:docMk/>
          <pc:sldMk cId="2716130834" sldId="323"/>
        </pc:sldMkLst>
      </pc:sldChg>
      <pc:sldChg chg="add del">
        <pc:chgData name="林奕如(lin1ru)" userId="284b5aa5-f069-482b-8960-97841b79bf8e" providerId="ADAL" clId="{C5C6B530-D989-42BD-B5BF-1F9F5C3CBB34}" dt="2023-09-20T02:27:36.882" v="90" actId="47"/>
        <pc:sldMkLst>
          <pc:docMk/>
          <pc:sldMk cId="4181958328" sldId="327"/>
        </pc:sldMkLst>
      </pc:sldChg>
      <pc:sldChg chg="del">
        <pc:chgData name="林奕如(lin1ru)" userId="284b5aa5-f069-482b-8960-97841b79bf8e" providerId="ADAL" clId="{C5C6B530-D989-42BD-B5BF-1F9F5C3CBB34}" dt="2023-09-20T02:26:09.113" v="35" actId="47"/>
        <pc:sldMkLst>
          <pc:docMk/>
          <pc:sldMk cId="2556375369" sldId="329"/>
        </pc:sldMkLst>
      </pc:sldChg>
      <pc:sldChg chg="del">
        <pc:chgData name="林奕如(lin1ru)" userId="284b5aa5-f069-482b-8960-97841b79bf8e" providerId="ADAL" clId="{C5C6B530-D989-42BD-B5BF-1F9F5C3CBB34}" dt="2023-09-20T02:26:08.168" v="32" actId="47"/>
        <pc:sldMkLst>
          <pc:docMk/>
          <pc:sldMk cId="4051134101" sldId="414"/>
        </pc:sldMkLst>
      </pc:sldChg>
      <pc:sldChg chg="add del">
        <pc:chgData name="林奕如(lin1ru)" userId="284b5aa5-f069-482b-8960-97841b79bf8e" providerId="ADAL" clId="{C5C6B530-D989-42BD-B5BF-1F9F5C3CBB34}" dt="2023-09-20T02:26:55.710" v="67" actId="47"/>
        <pc:sldMkLst>
          <pc:docMk/>
          <pc:sldMk cId="634048793" sldId="419"/>
        </pc:sldMkLst>
      </pc:sldChg>
      <pc:sldChg chg="del">
        <pc:chgData name="林奕如(lin1ru)" userId="284b5aa5-f069-482b-8960-97841b79bf8e" providerId="ADAL" clId="{C5C6B530-D989-42BD-B5BF-1F9F5C3CBB34}" dt="2023-09-20T02:26:06.041" v="19" actId="47"/>
        <pc:sldMkLst>
          <pc:docMk/>
          <pc:sldMk cId="883221370" sldId="420"/>
        </pc:sldMkLst>
      </pc:sldChg>
      <pc:sldChg chg="del">
        <pc:chgData name="林奕如(lin1ru)" userId="284b5aa5-f069-482b-8960-97841b79bf8e" providerId="ADAL" clId="{C5C6B530-D989-42BD-B5BF-1F9F5C3CBB34}" dt="2023-09-20T02:26:09.298" v="39" actId="47"/>
        <pc:sldMkLst>
          <pc:docMk/>
          <pc:sldMk cId="1164933039" sldId="502"/>
        </pc:sldMkLst>
      </pc:sldChg>
      <pc:sldChg chg="del">
        <pc:chgData name="林奕如(lin1ru)" userId="284b5aa5-f069-482b-8960-97841b79bf8e" providerId="ADAL" clId="{C5C6B530-D989-42BD-B5BF-1F9F5C3CBB34}" dt="2023-09-20T02:26:09.349" v="40" actId="47"/>
        <pc:sldMkLst>
          <pc:docMk/>
          <pc:sldMk cId="686273729" sldId="519"/>
        </pc:sldMkLst>
      </pc:sldChg>
      <pc:sldChg chg="add del">
        <pc:chgData name="林奕如(lin1ru)" userId="284b5aa5-f069-482b-8960-97841b79bf8e" providerId="ADAL" clId="{C5C6B530-D989-42BD-B5BF-1F9F5C3CBB34}" dt="2023-09-20T02:27:37.518" v="91" actId="47"/>
        <pc:sldMkLst>
          <pc:docMk/>
          <pc:sldMk cId="296733483" sldId="520"/>
        </pc:sldMkLst>
      </pc:sldChg>
      <pc:sldChg chg="addSp delSp modSp add del mod modClrScheme chgLayout">
        <pc:chgData name="林奕如(lin1ru)" userId="284b5aa5-f069-482b-8960-97841b79bf8e" providerId="ADAL" clId="{C5C6B530-D989-42BD-B5BF-1F9F5C3CBB34}" dt="2023-09-26T01:43:48.725" v="1885"/>
        <pc:sldMkLst>
          <pc:docMk/>
          <pc:sldMk cId="916470513" sldId="527"/>
        </pc:sldMkLst>
        <pc:spChg chg="mod ord">
          <ac:chgData name="林奕如(lin1ru)" userId="284b5aa5-f069-482b-8960-97841b79bf8e" providerId="ADAL" clId="{C5C6B530-D989-42BD-B5BF-1F9F5C3CBB34}" dt="2023-09-20T02:40:43.736" v="357" actId="700"/>
          <ac:spMkLst>
            <pc:docMk/>
            <pc:sldMk cId="916470513" sldId="527"/>
            <ac:spMk id="2" creationId="{4992F662-744D-1025-1735-909395212501}"/>
          </ac:spMkLst>
        </pc:spChg>
        <pc:spChg chg="del">
          <ac:chgData name="林奕如(lin1ru)" userId="284b5aa5-f069-482b-8960-97841b79bf8e" providerId="ADAL" clId="{C5C6B530-D989-42BD-B5BF-1F9F5C3CBB34}" dt="2023-09-26T01:43:47.910" v="1884" actId="478"/>
          <ac:spMkLst>
            <pc:docMk/>
            <pc:sldMk cId="916470513" sldId="527"/>
            <ac:spMk id="3" creationId="{63A3A9A3-ED28-1610-AACE-FA63CB79C183}"/>
          </ac:spMkLst>
        </pc:spChg>
        <pc:spChg chg="add del mod">
          <ac:chgData name="林奕如(lin1ru)" userId="284b5aa5-f069-482b-8960-97841b79bf8e" providerId="ADAL" clId="{C5C6B530-D989-42BD-B5BF-1F9F5C3CBB34}" dt="2023-09-26T01:43:46.010" v="1883" actId="478"/>
          <ac:spMkLst>
            <pc:docMk/>
            <pc:sldMk cId="916470513" sldId="527"/>
            <ac:spMk id="4" creationId="{E5F6F924-AC20-AA6F-A0D0-8E796E240A72}"/>
          </ac:spMkLst>
        </pc:spChg>
        <pc:spChg chg="add mod">
          <ac:chgData name="林奕如(lin1ru)" userId="284b5aa5-f069-482b-8960-97841b79bf8e" providerId="ADAL" clId="{C5C6B530-D989-42BD-B5BF-1F9F5C3CBB34}" dt="2023-09-26T01:43:48.725" v="1885"/>
          <ac:spMkLst>
            <pc:docMk/>
            <pc:sldMk cId="916470513" sldId="527"/>
            <ac:spMk id="6" creationId="{EC7878D3-B69A-712C-6688-603B7C4126E4}"/>
          </ac:spMkLst>
        </pc:spChg>
        <pc:spChg chg="mod">
          <ac:chgData name="林奕如(lin1ru)" userId="284b5aa5-f069-482b-8960-97841b79bf8e" providerId="ADAL" clId="{C5C6B530-D989-42BD-B5BF-1F9F5C3CBB34}" dt="2023-09-26T01:41:21.619" v="1854" actId="20577"/>
          <ac:spMkLst>
            <pc:docMk/>
            <pc:sldMk cId="916470513" sldId="527"/>
            <ac:spMk id="20" creationId="{17146095-B082-53C5-9F03-67D06BFC4932}"/>
          </ac:spMkLst>
        </pc:spChg>
      </pc:sldChg>
      <pc:sldChg chg="add del">
        <pc:chgData name="林奕如(lin1ru)" userId="284b5aa5-f069-482b-8960-97841b79bf8e" providerId="ADAL" clId="{C5C6B530-D989-42BD-B5BF-1F9F5C3CBB34}" dt="2023-09-20T02:27:31.218" v="84" actId="47"/>
        <pc:sldMkLst>
          <pc:docMk/>
          <pc:sldMk cId="1533647619" sldId="528"/>
        </pc:sldMkLst>
      </pc:sldChg>
      <pc:sldChg chg="del">
        <pc:chgData name="林奕如(lin1ru)" userId="284b5aa5-f069-482b-8960-97841b79bf8e" providerId="ADAL" clId="{C5C6B530-D989-42BD-B5BF-1F9F5C3CBB34}" dt="2023-09-20T02:26:09.071" v="34" actId="47"/>
        <pc:sldMkLst>
          <pc:docMk/>
          <pc:sldMk cId="2889643156" sldId="530"/>
        </pc:sldMkLst>
      </pc:sldChg>
      <pc:sldChg chg="del">
        <pc:chgData name="林奕如(lin1ru)" userId="284b5aa5-f069-482b-8960-97841b79bf8e" providerId="ADAL" clId="{C5C6B530-D989-42BD-B5BF-1F9F5C3CBB34}" dt="2023-09-20T02:26:08.623" v="33" actId="47"/>
        <pc:sldMkLst>
          <pc:docMk/>
          <pc:sldMk cId="2628335690" sldId="531"/>
        </pc:sldMkLst>
      </pc:sldChg>
      <pc:sldChg chg="add del">
        <pc:chgData name="林奕如(lin1ru)" userId="284b5aa5-f069-482b-8960-97841b79bf8e" providerId="ADAL" clId="{C5C6B530-D989-42BD-B5BF-1F9F5C3CBB34}" dt="2023-09-20T02:27:36.228" v="89" actId="47"/>
        <pc:sldMkLst>
          <pc:docMk/>
          <pc:sldMk cId="2677235338" sldId="532"/>
        </pc:sldMkLst>
      </pc:sldChg>
      <pc:sldChg chg="del">
        <pc:chgData name="林奕如(lin1ru)" userId="284b5aa5-f069-482b-8960-97841b79bf8e" providerId="ADAL" clId="{C5C6B530-D989-42BD-B5BF-1F9F5C3CBB34}" dt="2023-09-20T02:26:09.221" v="37" actId="47"/>
        <pc:sldMkLst>
          <pc:docMk/>
          <pc:sldMk cId="2103179960" sldId="533"/>
        </pc:sldMkLst>
      </pc:sldChg>
      <pc:sldChg chg="add del">
        <pc:chgData name="林奕如(lin1ru)" userId="284b5aa5-f069-482b-8960-97841b79bf8e" providerId="ADAL" clId="{C5C6B530-D989-42BD-B5BF-1F9F5C3CBB34}" dt="2023-09-20T02:27:35.491" v="88" actId="47"/>
        <pc:sldMkLst>
          <pc:docMk/>
          <pc:sldMk cId="2214393045" sldId="534"/>
        </pc:sldMkLst>
      </pc:sldChg>
      <pc:sldChg chg="add del">
        <pc:chgData name="林奕如(lin1ru)" userId="284b5aa5-f069-482b-8960-97841b79bf8e" providerId="ADAL" clId="{C5C6B530-D989-42BD-B5BF-1F9F5C3CBB34}" dt="2023-09-20T02:27:32.953" v="86" actId="47"/>
        <pc:sldMkLst>
          <pc:docMk/>
          <pc:sldMk cId="3526528302" sldId="535"/>
        </pc:sldMkLst>
      </pc:sldChg>
      <pc:sldChg chg="del">
        <pc:chgData name="林奕如(lin1ru)" userId="284b5aa5-f069-482b-8960-97841b79bf8e" providerId="ADAL" clId="{C5C6B530-D989-42BD-B5BF-1F9F5C3CBB34}" dt="2023-09-20T02:26:06.476" v="22" actId="47"/>
        <pc:sldMkLst>
          <pc:docMk/>
          <pc:sldMk cId="3969902408" sldId="537"/>
        </pc:sldMkLst>
      </pc:sldChg>
      <pc:sldChg chg="del">
        <pc:chgData name="林奕如(lin1ru)" userId="284b5aa5-f069-482b-8960-97841b79bf8e" providerId="ADAL" clId="{C5C6B530-D989-42BD-B5BF-1F9F5C3CBB34}" dt="2023-09-20T02:26:06.611" v="23" actId="47"/>
        <pc:sldMkLst>
          <pc:docMk/>
          <pc:sldMk cId="3873882739" sldId="538"/>
        </pc:sldMkLst>
      </pc:sldChg>
      <pc:sldChg chg="del">
        <pc:chgData name="林奕如(lin1ru)" userId="284b5aa5-f069-482b-8960-97841b79bf8e" providerId="ADAL" clId="{C5C6B530-D989-42BD-B5BF-1F9F5C3CBB34}" dt="2023-09-20T02:26:06.759" v="24" actId="47"/>
        <pc:sldMkLst>
          <pc:docMk/>
          <pc:sldMk cId="2074668337" sldId="539"/>
        </pc:sldMkLst>
      </pc:sldChg>
      <pc:sldChg chg="del">
        <pc:chgData name="林奕如(lin1ru)" userId="284b5aa5-f069-482b-8960-97841b79bf8e" providerId="ADAL" clId="{C5C6B530-D989-42BD-B5BF-1F9F5C3CBB34}" dt="2023-09-20T02:26:06.903" v="25" actId="47"/>
        <pc:sldMkLst>
          <pc:docMk/>
          <pc:sldMk cId="141315342" sldId="540"/>
        </pc:sldMkLst>
      </pc:sldChg>
      <pc:sldChg chg="del">
        <pc:chgData name="林奕如(lin1ru)" userId="284b5aa5-f069-482b-8960-97841b79bf8e" providerId="ADAL" clId="{C5C6B530-D989-42BD-B5BF-1F9F5C3CBB34}" dt="2023-09-20T02:26:07.036" v="26" actId="47"/>
        <pc:sldMkLst>
          <pc:docMk/>
          <pc:sldMk cId="3436826459" sldId="541"/>
        </pc:sldMkLst>
      </pc:sldChg>
      <pc:sldChg chg="del">
        <pc:chgData name="林奕如(lin1ru)" userId="284b5aa5-f069-482b-8960-97841b79bf8e" providerId="ADAL" clId="{C5C6B530-D989-42BD-B5BF-1F9F5C3CBB34}" dt="2023-09-20T02:26:07.179" v="27" actId="47"/>
        <pc:sldMkLst>
          <pc:docMk/>
          <pc:sldMk cId="268711585" sldId="542"/>
        </pc:sldMkLst>
      </pc:sldChg>
      <pc:sldChg chg="del">
        <pc:chgData name="林奕如(lin1ru)" userId="284b5aa5-f069-482b-8960-97841b79bf8e" providerId="ADAL" clId="{C5C6B530-D989-42BD-B5BF-1F9F5C3CBB34}" dt="2023-09-20T02:26:07.338" v="28" actId="47"/>
        <pc:sldMkLst>
          <pc:docMk/>
          <pc:sldMk cId="3014165091" sldId="543"/>
        </pc:sldMkLst>
      </pc:sldChg>
      <pc:sldChg chg="del">
        <pc:chgData name="林奕如(lin1ru)" userId="284b5aa5-f069-482b-8960-97841b79bf8e" providerId="ADAL" clId="{C5C6B530-D989-42BD-B5BF-1F9F5C3CBB34}" dt="2023-09-20T02:26:07.484" v="29" actId="47"/>
        <pc:sldMkLst>
          <pc:docMk/>
          <pc:sldMk cId="314008724" sldId="544"/>
        </pc:sldMkLst>
      </pc:sldChg>
      <pc:sldChg chg="add del">
        <pc:chgData name="林奕如(lin1ru)" userId="284b5aa5-f069-482b-8960-97841b79bf8e" providerId="ADAL" clId="{C5C6B530-D989-42BD-B5BF-1F9F5C3CBB34}" dt="2023-09-20T02:27:29.399" v="82" actId="47"/>
        <pc:sldMkLst>
          <pc:docMk/>
          <pc:sldMk cId="2804213599" sldId="545"/>
        </pc:sldMkLst>
      </pc:sldChg>
      <pc:sldChg chg="add del">
        <pc:chgData name="林奕如(lin1ru)" userId="284b5aa5-f069-482b-8960-97841b79bf8e" providerId="ADAL" clId="{C5C6B530-D989-42BD-B5BF-1F9F5C3CBB34}" dt="2023-09-20T02:27:32.007" v="85" actId="47"/>
        <pc:sldMkLst>
          <pc:docMk/>
          <pc:sldMk cId="3690563568" sldId="546"/>
        </pc:sldMkLst>
      </pc:sldChg>
      <pc:sldChg chg="add del">
        <pc:chgData name="林奕如(lin1ru)" userId="284b5aa5-f069-482b-8960-97841b79bf8e" providerId="ADAL" clId="{C5C6B530-D989-42BD-B5BF-1F9F5C3CBB34}" dt="2023-09-20T02:27:30.457" v="83" actId="47"/>
        <pc:sldMkLst>
          <pc:docMk/>
          <pc:sldMk cId="3680054166" sldId="547"/>
        </pc:sldMkLst>
      </pc:sldChg>
      <pc:sldChg chg="del">
        <pc:chgData name="林奕如(lin1ru)" userId="284b5aa5-f069-482b-8960-97841b79bf8e" providerId="ADAL" clId="{C5C6B530-D989-42BD-B5BF-1F9F5C3CBB34}" dt="2023-09-20T02:26:06.187" v="20" actId="47"/>
        <pc:sldMkLst>
          <pc:docMk/>
          <pc:sldMk cId="3379142125" sldId="549"/>
        </pc:sldMkLst>
      </pc:sldChg>
      <pc:sldChg chg="addSp delSp modSp add del mod modClrScheme chgLayout">
        <pc:chgData name="林奕如(lin1ru)" userId="284b5aa5-f069-482b-8960-97841b79bf8e" providerId="ADAL" clId="{C5C6B530-D989-42BD-B5BF-1F9F5C3CBB34}" dt="2023-09-26T01:43:56.892" v="1890" actId="478"/>
        <pc:sldMkLst>
          <pc:docMk/>
          <pc:sldMk cId="1095986815" sldId="550"/>
        </pc:sldMkLst>
        <pc:spChg chg="mod ord">
          <ac:chgData name="林奕如(lin1ru)" userId="284b5aa5-f069-482b-8960-97841b79bf8e" providerId="ADAL" clId="{C5C6B530-D989-42BD-B5BF-1F9F5C3CBB34}" dt="2023-09-20T03:12:27.475" v="1186" actId="20577"/>
          <ac:spMkLst>
            <pc:docMk/>
            <pc:sldMk cId="1095986815" sldId="550"/>
            <ac:spMk id="2" creationId="{00000000-0000-0000-0000-000000000000}"/>
          </ac:spMkLst>
        </pc:spChg>
        <pc:spChg chg="add mod">
          <ac:chgData name="林奕如(lin1ru)" userId="284b5aa5-f069-482b-8960-97841b79bf8e" providerId="ADAL" clId="{C5C6B530-D989-42BD-B5BF-1F9F5C3CBB34}" dt="2023-09-20T03:13:30.145" v="1298" actId="1076"/>
          <ac:spMkLst>
            <pc:docMk/>
            <pc:sldMk cId="1095986815" sldId="550"/>
            <ac:spMk id="3" creationId="{146B2B42-84E8-D24A-34FD-AFC5C7BD5212}"/>
          </ac:spMkLst>
        </pc:spChg>
        <pc:spChg chg="add mod">
          <ac:chgData name="林奕如(lin1ru)" userId="284b5aa5-f069-482b-8960-97841b79bf8e" providerId="ADAL" clId="{C5C6B530-D989-42BD-B5BF-1F9F5C3CBB34}" dt="2023-09-26T01:43:54.373" v="1889"/>
          <ac:spMkLst>
            <pc:docMk/>
            <pc:sldMk cId="1095986815" sldId="550"/>
            <ac:spMk id="4" creationId="{6770AA17-4958-D997-244D-595F50B5AC4C}"/>
          </ac:spMkLst>
        </pc:spChg>
        <pc:spChg chg="del">
          <ac:chgData name="林奕如(lin1ru)" userId="284b5aa5-f069-482b-8960-97841b79bf8e" providerId="ADAL" clId="{C5C6B530-D989-42BD-B5BF-1F9F5C3CBB34}" dt="2023-09-26T01:43:56.892" v="1890" actId="478"/>
          <ac:spMkLst>
            <pc:docMk/>
            <pc:sldMk cId="1095986815" sldId="550"/>
            <ac:spMk id="12" creationId="{63A3A9A3-ED28-1610-AACE-FA63CB79C183}"/>
          </ac:spMkLst>
        </pc:spChg>
      </pc:sldChg>
      <pc:sldChg chg="addSp delSp modSp new mod ord">
        <pc:chgData name="林奕如(lin1ru)" userId="284b5aa5-f069-482b-8960-97841b79bf8e" providerId="ADAL" clId="{C5C6B530-D989-42BD-B5BF-1F9F5C3CBB34}" dt="2023-09-26T01:43:43.452" v="1881"/>
        <pc:sldMkLst>
          <pc:docMk/>
          <pc:sldMk cId="1714119669" sldId="551"/>
        </pc:sldMkLst>
        <pc:spChg chg="add mod">
          <ac:chgData name="林奕如(lin1ru)" userId="284b5aa5-f069-482b-8960-97841b79bf8e" providerId="ADAL" clId="{C5C6B530-D989-42BD-B5BF-1F9F5C3CBB34}" dt="2023-09-26T01:43:43.452" v="1881"/>
          <ac:spMkLst>
            <pc:docMk/>
            <pc:sldMk cId="1714119669" sldId="551"/>
            <ac:spMk id="2" creationId="{FB8BDBC4-4719-F9EC-4289-7AE6E1A2D2BA}"/>
          </ac:spMkLst>
        </pc:spChg>
        <pc:spChg chg="add del">
          <ac:chgData name="林奕如(lin1ru)" userId="284b5aa5-f069-482b-8960-97841b79bf8e" providerId="ADAL" clId="{C5C6B530-D989-42BD-B5BF-1F9F5C3CBB34}" dt="2023-09-20T02:38:16.905" v="314" actId="22"/>
          <ac:spMkLst>
            <pc:docMk/>
            <pc:sldMk cId="1714119669" sldId="551"/>
            <ac:spMk id="3" creationId="{E050E54C-3EB1-B437-BE37-07D4E9B3456F}"/>
          </ac:spMkLst>
        </pc:spChg>
        <pc:spChg chg="add del">
          <ac:chgData name="林奕如(lin1ru)" userId="284b5aa5-f069-482b-8960-97841b79bf8e" providerId="ADAL" clId="{C5C6B530-D989-42BD-B5BF-1F9F5C3CBB34}" dt="2023-09-20T02:38:18.273" v="316" actId="22"/>
          <ac:spMkLst>
            <pc:docMk/>
            <pc:sldMk cId="1714119669" sldId="551"/>
            <ac:spMk id="5" creationId="{3FBEB6A6-76CE-35AB-B09F-A2529739CBF6}"/>
          </ac:spMkLst>
        </pc:spChg>
        <pc:spChg chg="add del mod">
          <ac:chgData name="林奕如(lin1ru)" userId="284b5aa5-f069-482b-8960-97841b79bf8e" providerId="ADAL" clId="{C5C6B530-D989-42BD-B5BF-1F9F5C3CBB34}" dt="2023-09-20T02:40:25.579" v="356" actId="14100"/>
          <ac:spMkLst>
            <pc:docMk/>
            <pc:sldMk cId="1714119669" sldId="551"/>
            <ac:spMk id="6" creationId="{C1F8061C-D9ED-FE78-D7B9-F2AAC56DD28B}"/>
          </ac:spMkLst>
        </pc:spChg>
        <pc:spChg chg="add del mod">
          <ac:chgData name="林奕如(lin1ru)" userId="284b5aa5-f069-482b-8960-97841b79bf8e" providerId="ADAL" clId="{C5C6B530-D989-42BD-B5BF-1F9F5C3CBB34}" dt="2023-09-20T02:39:36.192" v="328" actId="478"/>
          <ac:spMkLst>
            <pc:docMk/>
            <pc:sldMk cId="1714119669" sldId="551"/>
            <ac:spMk id="7" creationId="{530CB627-7EA5-001B-2019-B735FB63AA2C}"/>
          </ac:spMkLst>
        </pc:spChg>
        <pc:spChg chg="add del mod">
          <ac:chgData name="林奕如(lin1ru)" userId="284b5aa5-f069-482b-8960-97841b79bf8e" providerId="ADAL" clId="{C5C6B530-D989-42BD-B5BF-1F9F5C3CBB34}" dt="2023-09-20T02:39:47.108" v="330"/>
          <ac:spMkLst>
            <pc:docMk/>
            <pc:sldMk cId="1714119669" sldId="551"/>
            <ac:spMk id="8" creationId="{BE8A8395-7464-9595-8DA0-E19C6BF350B9}"/>
          </ac:spMkLst>
        </pc:spChg>
        <pc:spChg chg="add del">
          <ac:chgData name="林奕如(lin1ru)" userId="284b5aa5-f069-482b-8960-97841b79bf8e" providerId="ADAL" clId="{C5C6B530-D989-42BD-B5BF-1F9F5C3CBB34}" dt="2023-09-20T02:39:53.540" v="332" actId="22"/>
          <ac:spMkLst>
            <pc:docMk/>
            <pc:sldMk cId="1714119669" sldId="551"/>
            <ac:spMk id="10" creationId="{61B608CF-35DF-C79A-1E58-B1EB606B1D3D}"/>
          </ac:spMkLst>
        </pc:spChg>
        <pc:spChg chg="add mod">
          <ac:chgData name="林奕如(lin1ru)" userId="284b5aa5-f069-482b-8960-97841b79bf8e" providerId="ADAL" clId="{C5C6B530-D989-42BD-B5BF-1F9F5C3CBB34}" dt="2023-09-20T02:40:19.466" v="354" actId="1076"/>
          <ac:spMkLst>
            <pc:docMk/>
            <pc:sldMk cId="1714119669" sldId="551"/>
            <ac:spMk id="12" creationId="{99B81A10-F8A9-E763-FF4D-BD58219CFB39}"/>
          </ac:spMkLst>
        </pc:spChg>
      </pc:sldChg>
      <pc:sldChg chg="addSp delSp modSp new mod">
        <pc:chgData name="林奕如(lin1ru)" userId="284b5aa5-f069-482b-8960-97841b79bf8e" providerId="ADAL" clId="{C5C6B530-D989-42BD-B5BF-1F9F5C3CBB34}" dt="2023-09-26T01:43:51.801" v="1887"/>
        <pc:sldMkLst>
          <pc:docMk/>
          <pc:sldMk cId="2296716366" sldId="552"/>
        </pc:sldMkLst>
        <pc:spChg chg="mod">
          <ac:chgData name="林奕如(lin1ru)" userId="284b5aa5-f069-482b-8960-97841b79bf8e" providerId="ADAL" clId="{C5C6B530-D989-42BD-B5BF-1F9F5C3CBB34}" dt="2023-09-20T02:41:08.916" v="444" actId="20577"/>
          <ac:spMkLst>
            <pc:docMk/>
            <pc:sldMk cId="2296716366" sldId="552"/>
            <ac:spMk id="2" creationId="{9BF4FFBC-4987-5108-EF89-2DBF7D752DC6}"/>
          </ac:spMkLst>
        </pc:spChg>
        <pc:spChg chg="add mod">
          <ac:chgData name="林奕如(lin1ru)" userId="284b5aa5-f069-482b-8960-97841b79bf8e" providerId="ADAL" clId="{C5C6B530-D989-42BD-B5BF-1F9F5C3CBB34}" dt="2023-09-26T01:43:51.801" v="1887"/>
          <ac:spMkLst>
            <pc:docMk/>
            <pc:sldMk cId="2296716366" sldId="552"/>
            <ac:spMk id="3" creationId="{A178ADDB-C978-2812-4CE8-32BD58037159}"/>
          </ac:spMkLst>
        </pc:spChg>
        <pc:spChg chg="add mod">
          <ac:chgData name="林奕如(lin1ru)" userId="284b5aa5-f069-482b-8960-97841b79bf8e" providerId="ADAL" clId="{C5C6B530-D989-42BD-B5BF-1F9F5C3CBB34}" dt="2023-09-20T02:57:30.618" v="460" actId="208"/>
          <ac:spMkLst>
            <pc:docMk/>
            <pc:sldMk cId="2296716366" sldId="552"/>
            <ac:spMk id="6" creationId="{027E42B0-3AFC-946A-BA97-8DEEB454D185}"/>
          </ac:spMkLst>
        </pc:spChg>
        <pc:spChg chg="add mod">
          <ac:chgData name="林奕如(lin1ru)" userId="284b5aa5-f069-482b-8960-97841b79bf8e" providerId="ADAL" clId="{C5C6B530-D989-42BD-B5BF-1F9F5C3CBB34}" dt="2023-09-20T02:58:15.866" v="519" actId="1076"/>
          <ac:spMkLst>
            <pc:docMk/>
            <pc:sldMk cId="2296716366" sldId="552"/>
            <ac:spMk id="9" creationId="{0A4B5749-C637-F77F-BF1A-46693DBEC0B5}"/>
          </ac:spMkLst>
        </pc:spChg>
        <pc:spChg chg="add mod">
          <ac:chgData name="林奕如(lin1ru)" userId="284b5aa5-f069-482b-8960-97841b79bf8e" providerId="ADAL" clId="{C5C6B530-D989-42BD-B5BF-1F9F5C3CBB34}" dt="2023-09-20T03:00:08.593" v="701" actId="1076"/>
          <ac:spMkLst>
            <pc:docMk/>
            <pc:sldMk cId="2296716366" sldId="552"/>
            <ac:spMk id="10" creationId="{E2B48272-2968-1FA1-A331-47D4B23F3A17}"/>
          </ac:spMkLst>
        </pc:spChg>
        <pc:picChg chg="add del mod">
          <ac:chgData name="林奕如(lin1ru)" userId="284b5aa5-f069-482b-8960-97841b79bf8e" providerId="ADAL" clId="{C5C6B530-D989-42BD-B5BF-1F9F5C3CBB34}" dt="2023-09-20T02:43:57.239" v="448"/>
          <ac:picMkLst>
            <pc:docMk/>
            <pc:sldMk cId="2296716366" sldId="552"/>
            <ac:picMk id="3" creationId="{DC0C856E-1B3C-258C-AF66-D7525F4F95FA}"/>
          </ac:picMkLst>
        </pc:picChg>
        <pc:picChg chg="add mod">
          <ac:chgData name="林奕如(lin1ru)" userId="284b5aa5-f069-482b-8960-97841b79bf8e" providerId="ADAL" clId="{C5C6B530-D989-42BD-B5BF-1F9F5C3CBB34}" dt="2023-09-20T02:52:50.074" v="452" actId="1076"/>
          <ac:picMkLst>
            <pc:docMk/>
            <pc:sldMk cId="2296716366" sldId="552"/>
            <ac:picMk id="5" creationId="{D32BE390-D7CB-68C5-81EB-CF58A62858EF}"/>
          </ac:picMkLst>
        </pc:picChg>
        <pc:cxnChg chg="add mod">
          <ac:chgData name="林奕如(lin1ru)" userId="284b5aa5-f069-482b-8960-97841b79bf8e" providerId="ADAL" clId="{C5C6B530-D989-42BD-B5BF-1F9F5C3CBB34}" dt="2023-09-20T02:57:40.691" v="463" actId="208"/>
          <ac:cxnSpMkLst>
            <pc:docMk/>
            <pc:sldMk cId="2296716366" sldId="552"/>
            <ac:cxnSpMk id="8" creationId="{49B0FBDD-F6A7-1AF6-6B55-06EE497BFB73}"/>
          </ac:cxnSpMkLst>
        </pc:cxnChg>
      </pc:sldChg>
      <pc:sldChg chg="addSp delSp modSp add mod">
        <pc:chgData name="林奕如(lin1ru)" userId="284b5aa5-f069-482b-8960-97841b79bf8e" providerId="ADAL" clId="{C5C6B530-D989-42BD-B5BF-1F9F5C3CBB34}" dt="2023-09-26T01:43:52.976" v="1888"/>
        <pc:sldMkLst>
          <pc:docMk/>
          <pc:sldMk cId="1483939946" sldId="553"/>
        </pc:sldMkLst>
        <pc:spChg chg="add mod">
          <ac:chgData name="林奕如(lin1ru)" userId="284b5aa5-f069-482b-8960-97841b79bf8e" providerId="ADAL" clId="{C5C6B530-D989-42BD-B5BF-1F9F5C3CBB34}" dt="2023-09-26T01:43:52.976" v="1888"/>
          <ac:spMkLst>
            <pc:docMk/>
            <pc:sldMk cId="1483939946" sldId="553"/>
            <ac:spMk id="3" creationId="{1FA79B47-5C82-2B3D-341E-D1127B6659D4}"/>
          </ac:spMkLst>
        </pc:spChg>
        <pc:spChg chg="add mod">
          <ac:chgData name="林奕如(lin1ru)" userId="284b5aa5-f069-482b-8960-97841b79bf8e" providerId="ADAL" clId="{C5C6B530-D989-42BD-B5BF-1F9F5C3CBB34}" dt="2023-09-20T03:13:53.448" v="1308" actId="115"/>
          <ac:spMkLst>
            <pc:docMk/>
            <pc:sldMk cId="1483939946" sldId="553"/>
            <ac:spMk id="6" creationId="{F3206A23-970E-B26C-14C7-3038BA230934}"/>
          </ac:spMkLst>
        </pc:spChg>
        <pc:picChg chg="add mod">
          <ac:chgData name="林奕如(lin1ru)" userId="284b5aa5-f069-482b-8960-97841b79bf8e" providerId="ADAL" clId="{C5C6B530-D989-42BD-B5BF-1F9F5C3CBB34}" dt="2023-09-20T03:13:39.625" v="1300" actId="1076"/>
          <ac:picMkLst>
            <pc:docMk/>
            <pc:sldMk cId="1483939946" sldId="553"/>
            <ac:picMk id="4" creationId="{EB6D7768-ADC4-5D56-FC4F-07729CC4BF94}"/>
          </ac:picMkLst>
        </pc:picChg>
        <pc:picChg chg="del">
          <ac:chgData name="林奕如(lin1ru)" userId="284b5aa5-f069-482b-8960-97841b79bf8e" providerId="ADAL" clId="{C5C6B530-D989-42BD-B5BF-1F9F5C3CBB34}" dt="2023-09-20T02:52:53.935" v="454" actId="478"/>
          <ac:picMkLst>
            <pc:docMk/>
            <pc:sldMk cId="1483939946" sldId="553"/>
            <ac:picMk id="5" creationId="{D32BE390-D7CB-68C5-81EB-CF58A62858EF}"/>
          </ac:picMkLst>
        </pc:picChg>
      </pc:sldChg>
      <pc:sldChg chg="addSp delSp modSp new mod ord">
        <pc:chgData name="林奕如(lin1ru)" userId="284b5aa5-f069-482b-8960-97841b79bf8e" providerId="ADAL" clId="{C5C6B530-D989-42BD-B5BF-1F9F5C3CBB34}" dt="2023-09-26T01:43:50.336" v="1886"/>
        <pc:sldMkLst>
          <pc:docMk/>
          <pc:sldMk cId="973301762" sldId="554"/>
        </pc:sldMkLst>
        <pc:spChg chg="mod">
          <ac:chgData name="林奕如(lin1ru)" userId="284b5aa5-f069-482b-8960-97841b79bf8e" providerId="ADAL" clId="{C5C6B530-D989-42BD-B5BF-1F9F5C3CBB34}" dt="2023-09-26T01:41:41.058" v="1858" actId="20577"/>
          <ac:spMkLst>
            <pc:docMk/>
            <pc:sldMk cId="973301762" sldId="554"/>
            <ac:spMk id="2" creationId="{AD2F270A-F0E5-55E2-B594-CDF4D9326CDF}"/>
          </ac:spMkLst>
        </pc:spChg>
        <pc:spChg chg="add mod">
          <ac:chgData name="林奕如(lin1ru)" userId="284b5aa5-f069-482b-8960-97841b79bf8e" providerId="ADAL" clId="{C5C6B530-D989-42BD-B5BF-1F9F5C3CBB34}" dt="2023-09-26T01:43:50.336" v="1886"/>
          <ac:spMkLst>
            <pc:docMk/>
            <pc:sldMk cId="973301762" sldId="554"/>
            <ac:spMk id="3" creationId="{2A268CAE-5C44-D279-5D95-5353782D717C}"/>
          </ac:spMkLst>
        </pc:spChg>
        <pc:spChg chg="mod">
          <ac:chgData name="林奕如(lin1ru)" userId="284b5aa5-f069-482b-8960-97841b79bf8e" providerId="ADAL" clId="{C5C6B530-D989-42BD-B5BF-1F9F5C3CBB34}" dt="2023-09-20T03:14:58.509" v="1369" actId="20577"/>
          <ac:spMkLst>
            <pc:docMk/>
            <pc:sldMk cId="973301762" sldId="554"/>
            <ac:spMk id="6" creationId="{D37934AE-B99C-47A2-9C2E-172B555FEE37}"/>
          </ac:spMkLst>
        </pc:spChg>
        <pc:spChg chg="mod">
          <ac:chgData name="林奕如(lin1ru)" userId="284b5aa5-f069-482b-8960-97841b79bf8e" providerId="ADAL" clId="{C5C6B530-D989-42BD-B5BF-1F9F5C3CBB34}" dt="2023-09-20T03:16:19.657" v="1684" actId="20577"/>
          <ac:spMkLst>
            <pc:docMk/>
            <pc:sldMk cId="973301762" sldId="554"/>
            <ac:spMk id="8" creationId="{93ED8C6A-F734-BA3F-2190-19C8FEC99B4D}"/>
          </ac:spMkLst>
        </pc:spChg>
        <pc:spChg chg="mod">
          <ac:chgData name="林奕如(lin1ru)" userId="284b5aa5-f069-482b-8960-97841b79bf8e" providerId="ADAL" clId="{C5C6B530-D989-42BD-B5BF-1F9F5C3CBB34}" dt="2023-09-20T03:14:31.183" v="1309"/>
          <ac:spMkLst>
            <pc:docMk/>
            <pc:sldMk cId="973301762" sldId="554"/>
            <ac:spMk id="10" creationId="{1EF6FE17-F826-5D23-2737-3FD84F2EC267}"/>
          </ac:spMkLst>
        </pc:spChg>
        <pc:spChg chg="mod">
          <ac:chgData name="林奕如(lin1ru)" userId="284b5aa5-f069-482b-8960-97841b79bf8e" providerId="ADAL" clId="{C5C6B530-D989-42BD-B5BF-1F9F5C3CBB34}" dt="2023-09-20T03:14:31.183" v="1309"/>
          <ac:spMkLst>
            <pc:docMk/>
            <pc:sldMk cId="973301762" sldId="554"/>
            <ac:spMk id="12" creationId="{64F035F1-25AB-A772-64AB-D1694221E9A0}"/>
          </ac:spMkLst>
        </pc:spChg>
        <pc:spChg chg="add mod topLvl">
          <ac:chgData name="林奕如(lin1ru)" userId="284b5aa5-f069-482b-8960-97841b79bf8e" providerId="ADAL" clId="{C5C6B530-D989-42BD-B5BF-1F9F5C3CBB34}" dt="2023-09-26T01:43:20.710" v="1875" actId="108"/>
          <ac:spMkLst>
            <pc:docMk/>
            <pc:sldMk cId="973301762" sldId="554"/>
            <ac:spMk id="14" creationId="{B282DD77-362A-0B93-F8F0-27610ACF0C15}"/>
          </ac:spMkLst>
        </pc:spChg>
        <pc:spChg chg="add del mod">
          <ac:chgData name="林奕如(lin1ru)" userId="284b5aa5-f069-482b-8960-97841b79bf8e" providerId="ADAL" clId="{C5C6B530-D989-42BD-B5BF-1F9F5C3CBB34}" dt="2023-09-20T03:22:37.610" v="1775" actId="478"/>
          <ac:spMkLst>
            <pc:docMk/>
            <pc:sldMk cId="973301762" sldId="554"/>
            <ac:spMk id="15" creationId="{CE9DEE3F-3976-9219-01C3-51B1B94B8EAC}"/>
          </ac:spMkLst>
        </pc:spChg>
        <pc:spChg chg="mod">
          <ac:chgData name="林奕如(lin1ru)" userId="284b5aa5-f069-482b-8960-97841b79bf8e" providerId="ADAL" clId="{C5C6B530-D989-42BD-B5BF-1F9F5C3CBB34}" dt="2023-09-20T03:20:54.331" v="1746"/>
          <ac:spMkLst>
            <pc:docMk/>
            <pc:sldMk cId="973301762" sldId="554"/>
            <ac:spMk id="19" creationId="{61EF7E3F-1BE3-84B8-0F8D-83FB5B36ADA7}"/>
          </ac:spMkLst>
        </pc:spChg>
        <pc:spChg chg="mod">
          <ac:chgData name="林奕如(lin1ru)" userId="284b5aa5-f069-482b-8960-97841b79bf8e" providerId="ADAL" clId="{C5C6B530-D989-42BD-B5BF-1F9F5C3CBB34}" dt="2023-09-20T03:20:54.331" v="1746"/>
          <ac:spMkLst>
            <pc:docMk/>
            <pc:sldMk cId="973301762" sldId="554"/>
            <ac:spMk id="21" creationId="{B41E8D1B-AC4F-9753-EDE7-8DBF915154D1}"/>
          </ac:spMkLst>
        </pc:spChg>
        <pc:spChg chg="mod">
          <ac:chgData name="林奕如(lin1ru)" userId="284b5aa5-f069-482b-8960-97841b79bf8e" providerId="ADAL" clId="{C5C6B530-D989-42BD-B5BF-1F9F5C3CBB34}" dt="2023-09-20T03:20:54.331" v="1746"/>
          <ac:spMkLst>
            <pc:docMk/>
            <pc:sldMk cId="973301762" sldId="554"/>
            <ac:spMk id="23" creationId="{0DBB697D-E6F2-98CF-E91A-47792E036FD4}"/>
          </ac:spMkLst>
        </pc:spChg>
        <pc:spChg chg="mod">
          <ac:chgData name="林奕如(lin1ru)" userId="284b5aa5-f069-482b-8960-97841b79bf8e" providerId="ADAL" clId="{C5C6B530-D989-42BD-B5BF-1F9F5C3CBB34}" dt="2023-09-20T03:20:54.331" v="1746"/>
          <ac:spMkLst>
            <pc:docMk/>
            <pc:sldMk cId="973301762" sldId="554"/>
            <ac:spMk id="25" creationId="{6377D5E6-52AF-D112-ED14-DC9B145006EF}"/>
          </ac:spMkLst>
        </pc:spChg>
        <pc:spChg chg="mod">
          <ac:chgData name="林奕如(lin1ru)" userId="284b5aa5-f069-482b-8960-97841b79bf8e" providerId="ADAL" clId="{C5C6B530-D989-42BD-B5BF-1F9F5C3CBB34}" dt="2023-09-20T03:21:53.492" v="1763" actId="207"/>
          <ac:spMkLst>
            <pc:docMk/>
            <pc:sldMk cId="973301762" sldId="554"/>
            <ac:spMk id="29" creationId="{9F4F42F9-E161-61A9-B754-ABC762D7129C}"/>
          </ac:spMkLst>
        </pc:spChg>
        <pc:spChg chg="mod">
          <ac:chgData name="林奕如(lin1ru)" userId="284b5aa5-f069-482b-8960-97841b79bf8e" providerId="ADAL" clId="{C5C6B530-D989-42BD-B5BF-1F9F5C3CBB34}" dt="2023-09-20T03:21:59.105" v="1765" actId="208"/>
          <ac:spMkLst>
            <pc:docMk/>
            <pc:sldMk cId="973301762" sldId="554"/>
            <ac:spMk id="30" creationId="{6C801724-36BA-7330-49AC-24C6212C1B80}"/>
          </ac:spMkLst>
        </pc:spChg>
        <pc:spChg chg="mod">
          <ac:chgData name="林奕如(lin1ru)" userId="284b5aa5-f069-482b-8960-97841b79bf8e" providerId="ADAL" clId="{C5C6B530-D989-42BD-B5BF-1F9F5C3CBB34}" dt="2023-09-20T03:23:42.891" v="1843" actId="20577"/>
          <ac:spMkLst>
            <pc:docMk/>
            <pc:sldMk cId="973301762" sldId="554"/>
            <ac:spMk id="35" creationId="{2C6E0D61-E6C2-772B-C9F4-34162C886468}"/>
          </ac:spMkLst>
        </pc:spChg>
        <pc:grpChg chg="add del mod">
          <ac:chgData name="林奕如(lin1ru)" userId="284b5aa5-f069-482b-8960-97841b79bf8e" providerId="ADAL" clId="{C5C6B530-D989-42BD-B5BF-1F9F5C3CBB34}" dt="2023-09-20T03:20:18.886" v="1742" actId="478"/>
          <ac:grpSpMkLst>
            <pc:docMk/>
            <pc:sldMk cId="973301762" sldId="554"/>
            <ac:grpSpMk id="3" creationId="{2795BB08-0546-BFF2-BAC2-41971894CB7B}"/>
          </ac:grpSpMkLst>
        </pc:grpChg>
        <pc:grpChg chg="add del mod">
          <ac:chgData name="林奕如(lin1ru)" userId="284b5aa5-f069-482b-8960-97841b79bf8e" providerId="ADAL" clId="{C5C6B530-D989-42BD-B5BF-1F9F5C3CBB34}" dt="2023-09-20T03:22:03.197" v="1767" actId="478"/>
          <ac:grpSpMkLst>
            <pc:docMk/>
            <pc:sldMk cId="973301762" sldId="554"/>
            <ac:grpSpMk id="16" creationId="{8695EA0D-23E7-ABD0-B546-44AEEE11007C}"/>
          </ac:grpSpMkLst>
        </pc:grpChg>
        <pc:grpChg chg="add del mod">
          <ac:chgData name="林奕如(lin1ru)" userId="284b5aa5-f069-482b-8960-97841b79bf8e" providerId="ADAL" clId="{C5C6B530-D989-42BD-B5BF-1F9F5C3CBB34}" dt="2023-09-20T03:23:57.895" v="1851" actId="478"/>
          <ac:grpSpMkLst>
            <pc:docMk/>
            <pc:sldMk cId="973301762" sldId="554"/>
            <ac:grpSpMk id="27" creationId="{83D1A279-6DCC-033F-1018-6BA71CB924C5}"/>
          </ac:grpSpMkLst>
        </pc:grpChg>
        <pc:grpChg chg="add del mod">
          <ac:chgData name="林奕如(lin1ru)" userId="284b5aa5-f069-482b-8960-97841b79bf8e" providerId="ADAL" clId="{C5C6B530-D989-42BD-B5BF-1F9F5C3CBB34}" dt="2023-09-20T03:22:17.777" v="1770" actId="478"/>
          <ac:grpSpMkLst>
            <pc:docMk/>
            <pc:sldMk cId="973301762" sldId="554"/>
            <ac:grpSpMk id="28" creationId="{2D51C531-2BFB-5C66-6E07-3E23A61EDDAB}"/>
          </ac:grpSpMkLst>
        </pc:grpChg>
        <pc:grpChg chg="add del mod">
          <ac:chgData name="林奕如(lin1ru)" userId="284b5aa5-f069-482b-8960-97841b79bf8e" providerId="ADAL" clId="{C5C6B530-D989-42BD-B5BF-1F9F5C3CBB34}" dt="2023-09-20T03:23:46.802" v="1844" actId="478"/>
          <ac:grpSpMkLst>
            <pc:docMk/>
            <pc:sldMk cId="973301762" sldId="554"/>
            <ac:grpSpMk id="34" creationId="{46E28D12-FB1A-F237-D657-E03640472E09}"/>
          </ac:grpSpMkLst>
        </pc:grpChg>
        <pc:graphicFrameChg chg="add del mod modGraphic">
          <ac:chgData name="林奕如(lin1ru)" userId="284b5aa5-f069-482b-8960-97841b79bf8e" providerId="ADAL" clId="{C5C6B530-D989-42BD-B5BF-1F9F5C3CBB34}" dt="2023-09-20T03:18:13.205" v="1735" actId="478"/>
          <ac:graphicFrameMkLst>
            <pc:docMk/>
            <pc:sldMk cId="973301762" sldId="554"/>
            <ac:graphicFrameMk id="13" creationId="{B5561DFE-E3A2-8724-214A-B6F152F7E0F8}"/>
          </ac:graphicFrameMkLst>
        </pc:graphicFrameChg>
        <pc:picChg chg="mod">
          <ac:chgData name="林奕如(lin1ru)" userId="284b5aa5-f069-482b-8960-97841b79bf8e" providerId="ADAL" clId="{C5C6B530-D989-42BD-B5BF-1F9F5C3CBB34}" dt="2023-09-20T03:14:31.183" v="1309"/>
          <ac:picMkLst>
            <pc:docMk/>
            <pc:sldMk cId="973301762" sldId="554"/>
            <ac:picMk id="4" creationId="{81F7525B-2A9C-0286-07F5-447C1D821BA5}"/>
          </ac:picMkLst>
        </pc:picChg>
        <pc:picChg chg="mod">
          <ac:chgData name="林奕如(lin1ru)" userId="284b5aa5-f069-482b-8960-97841b79bf8e" providerId="ADAL" clId="{C5C6B530-D989-42BD-B5BF-1F9F5C3CBB34}" dt="2023-09-20T03:20:54.331" v="1746"/>
          <ac:picMkLst>
            <pc:docMk/>
            <pc:sldMk cId="973301762" sldId="554"/>
            <ac:picMk id="17" creationId="{0DC09BBE-6251-CCB7-BE4B-66720F154DEA}"/>
          </ac:picMkLst>
        </pc:picChg>
        <pc:cxnChg chg="mod">
          <ac:chgData name="林奕如(lin1ru)" userId="284b5aa5-f069-482b-8960-97841b79bf8e" providerId="ADAL" clId="{C5C6B530-D989-42BD-B5BF-1F9F5C3CBB34}" dt="2023-09-20T03:14:31.183" v="1309"/>
          <ac:cxnSpMkLst>
            <pc:docMk/>
            <pc:sldMk cId="973301762" sldId="554"/>
            <ac:cxnSpMk id="5" creationId="{8356516A-79A9-049B-30D9-C4977D682276}"/>
          </ac:cxnSpMkLst>
        </pc:cxnChg>
        <pc:cxnChg chg="mod">
          <ac:chgData name="林奕如(lin1ru)" userId="284b5aa5-f069-482b-8960-97841b79bf8e" providerId="ADAL" clId="{C5C6B530-D989-42BD-B5BF-1F9F5C3CBB34}" dt="2023-09-20T03:14:31.183" v="1309"/>
          <ac:cxnSpMkLst>
            <pc:docMk/>
            <pc:sldMk cId="973301762" sldId="554"/>
            <ac:cxnSpMk id="7" creationId="{D859F80B-2933-5BA5-6C0E-502A5A731C8D}"/>
          </ac:cxnSpMkLst>
        </pc:cxnChg>
        <pc:cxnChg chg="mod">
          <ac:chgData name="林奕如(lin1ru)" userId="284b5aa5-f069-482b-8960-97841b79bf8e" providerId="ADAL" clId="{C5C6B530-D989-42BD-B5BF-1F9F5C3CBB34}" dt="2023-09-20T03:14:31.183" v="1309"/>
          <ac:cxnSpMkLst>
            <pc:docMk/>
            <pc:sldMk cId="973301762" sldId="554"/>
            <ac:cxnSpMk id="9" creationId="{2B376074-BD15-2F89-0BD6-23C9145CF32D}"/>
          </ac:cxnSpMkLst>
        </pc:cxnChg>
        <pc:cxnChg chg="mod">
          <ac:chgData name="林奕如(lin1ru)" userId="284b5aa5-f069-482b-8960-97841b79bf8e" providerId="ADAL" clId="{C5C6B530-D989-42BD-B5BF-1F9F5C3CBB34}" dt="2023-09-20T03:14:31.183" v="1309"/>
          <ac:cxnSpMkLst>
            <pc:docMk/>
            <pc:sldMk cId="973301762" sldId="554"/>
            <ac:cxnSpMk id="11" creationId="{9E2095E4-3CEB-352B-B423-E7B428572950}"/>
          </ac:cxnSpMkLst>
        </pc:cxnChg>
        <pc:cxnChg chg="mod">
          <ac:chgData name="林奕如(lin1ru)" userId="284b5aa5-f069-482b-8960-97841b79bf8e" providerId="ADAL" clId="{C5C6B530-D989-42BD-B5BF-1F9F5C3CBB34}" dt="2023-09-20T03:20:54.331" v="1746"/>
          <ac:cxnSpMkLst>
            <pc:docMk/>
            <pc:sldMk cId="973301762" sldId="554"/>
            <ac:cxnSpMk id="18" creationId="{C75D94FE-BCBE-5AC6-9E78-7713F99C4EF7}"/>
          </ac:cxnSpMkLst>
        </pc:cxnChg>
        <pc:cxnChg chg="mod">
          <ac:chgData name="林奕如(lin1ru)" userId="284b5aa5-f069-482b-8960-97841b79bf8e" providerId="ADAL" clId="{C5C6B530-D989-42BD-B5BF-1F9F5C3CBB34}" dt="2023-09-20T03:20:54.331" v="1746"/>
          <ac:cxnSpMkLst>
            <pc:docMk/>
            <pc:sldMk cId="973301762" sldId="554"/>
            <ac:cxnSpMk id="20" creationId="{9F2DB76B-E5F5-1723-B5E4-6AB53E3EF2BD}"/>
          </ac:cxnSpMkLst>
        </pc:cxnChg>
        <pc:cxnChg chg="mod">
          <ac:chgData name="林奕如(lin1ru)" userId="284b5aa5-f069-482b-8960-97841b79bf8e" providerId="ADAL" clId="{C5C6B530-D989-42BD-B5BF-1F9F5C3CBB34}" dt="2023-09-20T03:20:54.331" v="1746"/>
          <ac:cxnSpMkLst>
            <pc:docMk/>
            <pc:sldMk cId="973301762" sldId="554"/>
            <ac:cxnSpMk id="22" creationId="{627E4F25-F2E1-474F-BA13-6490FD77241B}"/>
          </ac:cxnSpMkLst>
        </pc:cxnChg>
        <pc:cxnChg chg="mod">
          <ac:chgData name="林奕如(lin1ru)" userId="284b5aa5-f069-482b-8960-97841b79bf8e" providerId="ADAL" clId="{C5C6B530-D989-42BD-B5BF-1F9F5C3CBB34}" dt="2023-09-20T03:20:54.331" v="1746"/>
          <ac:cxnSpMkLst>
            <pc:docMk/>
            <pc:sldMk cId="973301762" sldId="554"/>
            <ac:cxnSpMk id="24" creationId="{8E1367E6-1C57-86F2-3CC8-F146FDB57A68}"/>
          </ac:cxnSpMkLst>
        </pc:cxnChg>
        <pc:cxnChg chg="add del mod topLvl">
          <ac:chgData name="林奕如(lin1ru)" userId="284b5aa5-f069-482b-8960-97841b79bf8e" providerId="ADAL" clId="{C5C6B530-D989-42BD-B5BF-1F9F5C3CBB34}" dt="2023-09-20T03:23:57.895" v="1851" actId="478"/>
          <ac:cxnSpMkLst>
            <pc:docMk/>
            <pc:sldMk cId="973301762" sldId="554"/>
            <ac:cxnSpMk id="26" creationId="{FD0B2EBB-11A6-3D47-FDF5-BF2F5FE1F14B}"/>
          </ac:cxnSpMkLst>
        </pc:cxnChg>
        <pc:cxnChg chg="mod">
          <ac:chgData name="林奕如(lin1ru)" userId="284b5aa5-f069-482b-8960-97841b79bf8e" providerId="ADAL" clId="{C5C6B530-D989-42BD-B5BF-1F9F5C3CBB34}" dt="2023-09-20T03:22:00.842" v="1766" actId="208"/>
          <ac:cxnSpMkLst>
            <pc:docMk/>
            <pc:sldMk cId="973301762" sldId="554"/>
            <ac:cxnSpMk id="31" creationId="{7A37D588-C645-2CEC-476D-DF2F2B43EC81}"/>
          </ac:cxnSpMkLst>
        </pc:cxnChg>
        <pc:cxnChg chg="mod">
          <ac:chgData name="林奕如(lin1ru)" userId="284b5aa5-f069-482b-8960-97841b79bf8e" providerId="ADAL" clId="{C5C6B530-D989-42BD-B5BF-1F9F5C3CBB34}" dt="2023-09-20T03:23:01.813" v="1780"/>
          <ac:cxnSpMkLst>
            <pc:docMk/>
            <pc:sldMk cId="973301762" sldId="554"/>
            <ac:cxnSpMk id="36" creationId="{C5CDDBE6-3A49-649B-B63C-7FA81AEF7AF9}"/>
          </ac:cxnSpMkLst>
        </pc:cxnChg>
      </pc:sldChg>
      <pc:sldChg chg="modSp new del mod">
        <pc:chgData name="林奕如(lin1ru)" userId="284b5aa5-f069-482b-8960-97841b79bf8e" providerId="ADAL" clId="{C5C6B530-D989-42BD-B5BF-1F9F5C3CBB34}" dt="2023-09-20T03:07:41.972" v="799" actId="2696"/>
        <pc:sldMkLst>
          <pc:docMk/>
          <pc:sldMk cId="1838480822" sldId="555"/>
        </pc:sldMkLst>
        <pc:spChg chg="mod">
          <ac:chgData name="林奕如(lin1ru)" userId="284b5aa5-f069-482b-8960-97841b79bf8e" providerId="ADAL" clId="{C5C6B530-D989-42BD-B5BF-1F9F5C3CBB34}" dt="2023-09-20T03:07:24.053" v="798" actId="20577"/>
          <ac:spMkLst>
            <pc:docMk/>
            <pc:sldMk cId="1838480822" sldId="555"/>
            <ac:spMk id="2" creationId="{FB37BA28-F94F-8BF0-9231-A36241261476}"/>
          </ac:spMkLst>
        </pc:spChg>
      </pc:sldChg>
      <pc:sldMasterChg chg="addSldLayout delSldLayout modSldLayout sldLayoutOrd">
        <pc:chgData name="林奕如(lin1ru)" userId="284b5aa5-f069-482b-8960-97841b79bf8e" providerId="ADAL" clId="{C5C6B530-D989-42BD-B5BF-1F9F5C3CBB34}" dt="2023-09-20T02:28:25.857" v="96" actId="47"/>
        <pc:sldMasterMkLst>
          <pc:docMk/>
          <pc:sldMasterMk cId="0" sldId="2147483648"/>
        </pc:sldMasterMkLst>
        <pc:sldLayoutChg chg="del">
          <pc:chgData name="林奕如(lin1ru)" userId="284b5aa5-f069-482b-8960-97841b79bf8e" providerId="ADAL" clId="{C5C6B530-D989-42BD-B5BF-1F9F5C3CBB34}" dt="2023-09-20T02:26:05.900" v="18" actId="47"/>
          <pc:sldLayoutMkLst>
            <pc:docMk/>
            <pc:sldMasterMk cId="0" sldId="2147483648"/>
            <pc:sldLayoutMk cId="0" sldId="2147483649"/>
          </pc:sldLayoutMkLst>
        </pc:sldLayoutChg>
        <pc:sldLayoutChg chg="add del">
          <pc:chgData name="林奕如(lin1ru)" userId="284b5aa5-f069-482b-8960-97841b79bf8e" providerId="ADAL" clId="{C5C6B530-D989-42BD-B5BF-1F9F5C3CBB34}" dt="2023-09-20T02:27:29.399" v="82" actId="47"/>
          <pc:sldLayoutMkLst>
            <pc:docMk/>
            <pc:sldMasterMk cId="0" sldId="2147483648"/>
            <pc:sldLayoutMk cId="0" sldId="2147483650"/>
          </pc:sldLayoutMkLst>
        </pc:sldLayoutChg>
        <pc:sldLayoutChg chg="mod">
          <pc:chgData name="林奕如(lin1ru)" userId="284b5aa5-f069-482b-8960-97841b79bf8e" providerId="ADAL" clId="{C5C6B530-D989-42BD-B5BF-1F9F5C3CBB34}" dt="2023-09-20T02:24:09.417" v="10" actId="6014"/>
          <pc:sldLayoutMkLst>
            <pc:docMk/>
            <pc:sldMasterMk cId="0" sldId="2147483648"/>
            <pc:sldLayoutMk cId="0" sldId="2147483652"/>
          </pc:sldLayoutMkLst>
        </pc:sldLayoutChg>
        <pc:sldLayoutChg chg="add del">
          <pc:chgData name="林奕如(lin1ru)" userId="284b5aa5-f069-482b-8960-97841b79bf8e" providerId="ADAL" clId="{C5C6B530-D989-42BD-B5BF-1F9F5C3CBB34}" dt="2023-09-20T02:26:55.710" v="67" actId="47"/>
          <pc:sldLayoutMkLst>
            <pc:docMk/>
            <pc:sldMasterMk cId="0" sldId="2147483648"/>
            <pc:sldLayoutMk cId="3858276146" sldId="2147483679"/>
          </pc:sldLayoutMkLst>
        </pc:sldLayoutChg>
        <pc:sldLayoutChg chg="mod">
          <pc:chgData name="林奕如(lin1ru)" userId="284b5aa5-f069-482b-8960-97841b79bf8e" providerId="ADAL" clId="{C5C6B530-D989-42BD-B5BF-1F9F5C3CBB34}" dt="2023-09-20T02:24:30.994" v="13" actId="6014"/>
          <pc:sldLayoutMkLst>
            <pc:docMk/>
            <pc:sldMasterMk cId="0" sldId="2147483648"/>
            <pc:sldLayoutMk cId="3571606603" sldId="2147483768"/>
          </pc:sldLayoutMkLst>
        </pc:sldLayoutChg>
        <pc:sldLayoutChg chg="mod ord">
          <pc:chgData name="林奕如(lin1ru)" userId="284b5aa5-f069-482b-8960-97841b79bf8e" providerId="ADAL" clId="{C5C6B530-D989-42BD-B5BF-1F9F5C3CBB34}" dt="2023-09-20T02:24:20.627" v="12" actId="6014"/>
          <pc:sldLayoutMkLst>
            <pc:docMk/>
            <pc:sldMasterMk cId="0" sldId="2147483648"/>
            <pc:sldLayoutMk cId="3610546722" sldId="2147483769"/>
          </pc:sldLayoutMkLst>
        </pc:sldLayoutChg>
        <pc:sldLayoutChg chg="modSp mod">
          <pc:chgData name="林奕如(lin1ru)" userId="284b5aa5-f069-482b-8960-97841b79bf8e" providerId="ADAL" clId="{C5C6B530-D989-42BD-B5BF-1F9F5C3CBB34}" dt="2023-09-20T02:26:52.556" v="65" actId="14100"/>
          <pc:sldLayoutMkLst>
            <pc:docMk/>
            <pc:sldMasterMk cId="0" sldId="2147483648"/>
            <pc:sldLayoutMk cId="399680157" sldId="2147483770"/>
          </pc:sldLayoutMkLst>
          <pc:picChg chg="mod">
            <ac:chgData name="林奕如(lin1ru)" userId="284b5aa5-f069-482b-8960-97841b79bf8e" providerId="ADAL" clId="{C5C6B530-D989-42BD-B5BF-1F9F5C3CBB34}" dt="2023-09-20T02:26:52.556" v="65" actId="14100"/>
            <ac:picMkLst>
              <pc:docMk/>
              <pc:sldMasterMk cId="0" sldId="2147483648"/>
              <pc:sldLayoutMk cId="399680157" sldId="2147483770"/>
              <ac:picMk id="26" creationId="{00000000-0000-0000-0000-000000000000}"/>
            </ac:picMkLst>
          </pc:picChg>
        </pc:sldLayoutChg>
        <pc:sldLayoutChg chg="mod">
          <pc:chgData name="林奕如(lin1ru)" userId="284b5aa5-f069-482b-8960-97841b79bf8e" providerId="ADAL" clId="{C5C6B530-D989-42BD-B5BF-1F9F5C3CBB34}" dt="2023-09-20T02:24:55.931" v="14" actId="6014"/>
          <pc:sldLayoutMkLst>
            <pc:docMk/>
            <pc:sldMasterMk cId="0" sldId="2147483648"/>
            <pc:sldLayoutMk cId="2625787023" sldId="2147483771"/>
          </pc:sldLayoutMkLst>
        </pc:sldLayoutChg>
        <pc:sldLayoutChg chg="mod">
          <pc:chgData name="林奕如(lin1ru)" userId="284b5aa5-f069-482b-8960-97841b79bf8e" providerId="ADAL" clId="{C5C6B530-D989-42BD-B5BF-1F9F5C3CBB34}" dt="2023-09-20T02:25:34.507" v="15" actId="6014"/>
          <pc:sldLayoutMkLst>
            <pc:docMk/>
            <pc:sldMasterMk cId="0" sldId="2147483648"/>
            <pc:sldLayoutMk cId="1560603698" sldId="2147483772"/>
          </pc:sldLayoutMkLst>
        </pc:sldLayoutChg>
        <pc:sldLayoutChg chg="mod">
          <pc:chgData name="林奕如(lin1ru)" userId="284b5aa5-f069-482b-8960-97841b79bf8e" providerId="ADAL" clId="{C5C6B530-D989-42BD-B5BF-1F9F5C3CBB34}" dt="2023-09-20T02:25:40.747" v="16" actId="6014"/>
          <pc:sldLayoutMkLst>
            <pc:docMk/>
            <pc:sldMasterMk cId="0" sldId="2147483648"/>
            <pc:sldLayoutMk cId="3089232780" sldId="2147483773"/>
          </pc:sldLayoutMkLst>
        </pc:sldLayoutChg>
        <pc:sldLayoutChg chg="add del mod ord">
          <pc:chgData name="林奕如(lin1ru)" userId="284b5aa5-f069-482b-8960-97841b79bf8e" providerId="ADAL" clId="{C5C6B530-D989-42BD-B5BF-1F9F5C3CBB34}" dt="2023-09-20T02:28:25.857" v="96" actId="47"/>
          <pc:sldLayoutMkLst>
            <pc:docMk/>
            <pc:sldMasterMk cId="0" sldId="2147483648"/>
            <pc:sldLayoutMk cId="358435215" sldId="2147483774"/>
          </pc:sldLayoutMkLst>
        </pc:sldLayoutChg>
        <pc:sldLayoutChg chg="del mod">
          <pc:chgData name="林奕如(lin1ru)" userId="284b5aa5-f069-482b-8960-97841b79bf8e" providerId="ADAL" clId="{C5C6B530-D989-42BD-B5BF-1F9F5C3CBB34}" dt="2023-09-20T02:26:07.484" v="29" actId="47"/>
          <pc:sldLayoutMkLst>
            <pc:docMk/>
            <pc:sldMasterMk cId="0" sldId="2147483648"/>
            <pc:sldLayoutMk cId="408984862" sldId="2147483774"/>
          </pc:sldLayoutMkLst>
        </pc:sldLayoutChg>
        <pc:sldLayoutChg chg="del">
          <pc:chgData name="林奕如(lin1ru)" userId="284b5aa5-f069-482b-8960-97841b79bf8e" providerId="ADAL" clId="{C5C6B530-D989-42BD-B5BF-1F9F5C3CBB34}" dt="2023-09-20T02:26:06.187" v="20" actId="47"/>
          <pc:sldLayoutMkLst>
            <pc:docMk/>
            <pc:sldMasterMk cId="0" sldId="2147483648"/>
            <pc:sldLayoutMk cId="4140766723" sldId="2147483777"/>
          </pc:sldLayoutMkLst>
        </pc:sldLayoutChg>
      </pc:sldMasterChg>
      <pc:sldMasterChg chg="delSldLayout">
        <pc:chgData name="林奕如(lin1ru)" userId="284b5aa5-f069-482b-8960-97841b79bf8e" providerId="ADAL" clId="{C5C6B530-D989-42BD-B5BF-1F9F5C3CBB34}" dt="2023-09-20T02:23:27.634" v="9" actId="2696"/>
        <pc:sldMasterMkLst>
          <pc:docMk/>
          <pc:sldMasterMk cId="3153296979" sldId="2147483775"/>
        </pc:sldMasterMkLst>
        <pc:sldLayoutChg chg="del">
          <pc:chgData name="林奕如(lin1ru)" userId="284b5aa5-f069-482b-8960-97841b79bf8e" providerId="ADAL" clId="{C5C6B530-D989-42BD-B5BF-1F9F5C3CBB34}" dt="2023-09-20T02:23:27.634" v="9" actId="2696"/>
          <pc:sldLayoutMkLst>
            <pc:docMk/>
            <pc:sldMasterMk cId="3153296979" sldId="2147483775"/>
            <pc:sldLayoutMk cId="3092577699" sldId="2147483777"/>
          </pc:sldLayoutMkLst>
        </pc:sldLayoutChg>
        <pc:sldLayoutChg chg="del">
          <pc:chgData name="林奕如(lin1ru)" userId="284b5aa5-f069-482b-8960-97841b79bf8e" providerId="ADAL" clId="{C5C6B530-D989-42BD-B5BF-1F9F5C3CBB34}" dt="2023-09-20T02:23:27.280" v="8" actId="2696"/>
          <pc:sldLayoutMkLst>
            <pc:docMk/>
            <pc:sldMasterMk cId="3153296979" sldId="2147483775"/>
            <pc:sldLayoutMk cId="3289985151" sldId="2147483778"/>
          </pc:sldLayoutMkLst>
        </pc:sldLayoutChg>
        <pc:sldLayoutChg chg="del">
          <pc:chgData name="林奕如(lin1ru)" userId="284b5aa5-f069-482b-8960-97841b79bf8e" providerId="ADAL" clId="{C5C6B530-D989-42BD-B5BF-1F9F5C3CBB34}" dt="2023-09-20T02:23:26.934" v="7" actId="2696"/>
          <pc:sldLayoutMkLst>
            <pc:docMk/>
            <pc:sldMasterMk cId="3153296979" sldId="2147483775"/>
            <pc:sldLayoutMk cId="841594154" sldId="2147483779"/>
          </pc:sldLayoutMkLst>
        </pc:sldLayoutChg>
        <pc:sldLayoutChg chg="del">
          <pc:chgData name="林奕如(lin1ru)" userId="284b5aa5-f069-482b-8960-97841b79bf8e" providerId="ADAL" clId="{C5C6B530-D989-42BD-B5BF-1F9F5C3CBB34}" dt="2023-09-20T02:23:26.606" v="6" actId="2696"/>
          <pc:sldLayoutMkLst>
            <pc:docMk/>
            <pc:sldMasterMk cId="3153296979" sldId="2147483775"/>
            <pc:sldLayoutMk cId="586944217" sldId="2147483780"/>
          </pc:sldLayoutMkLst>
        </pc:sldLayoutChg>
        <pc:sldLayoutChg chg="del">
          <pc:chgData name="林奕如(lin1ru)" userId="284b5aa5-f069-482b-8960-97841b79bf8e" providerId="ADAL" clId="{C5C6B530-D989-42BD-B5BF-1F9F5C3CBB34}" dt="2023-09-20T02:23:26.261" v="5" actId="2696"/>
          <pc:sldLayoutMkLst>
            <pc:docMk/>
            <pc:sldMasterMk cId="3153296979" sldId="2147483775"/>
            <pc:sldLayoutMk cId="549460362" sldId="2147483781"/>
          </pc:sldLayoutMkLst>
        </pc:sldLayoutChg>
        <pc:sldLayoutChg chg="del">
          <pc:chgData name="林奕如(lin1ru)" userId="284b5aa5-f069-482b-8960-97841b79bf8e" providerId="ADAL" clId="{C5C6B530-D989-42BD-B5BF-1F9F5C3CBB34}" dt="2023-09-20T02:23:25.903" v="4" actId="2696"/>
          <pc:sldLayoutMkLst>
            <pc:docMk/>
            <pc:sldMasterMk cId="3153296979" sldId="2147483775"/>
            <pc:sldLayoutMk cId="2780278138" sldId="2147483782"/>
          </pc:sldLayoutMkLst>
        </pc:sldLayoutChg>
        <pc:sldLayoutChg chg="del">
          <pc:chgData name="林奕如(lin1ru)" userId="284b5aa5-f069-482b-8960-97841b79bf8e" providerId="ADAL" clId="{C5C6B530-D989-42BD-B5BF-1F9F5C3CBB34}" dt="2023-09-20T02:23:25.518" v="3" actId="2696"/>
          <pc:sldLayoutMkLst>
            <pc:docMk/>
            <pc:sldMasterMk cId="3153296979" sldId="2147483775"/>
            <pc:sldLayoutMk cId="2616610094" sldId="2147483783"/>
          </pc:sldLayoutMkLst>
        </pc:sldLayoutChg>
        <pc:sldLayoutChg chg="del">
          <pc:chgData name="林奕如(lin1ru)" userId="284b5aa5-f069-482b-8960-97841b79bf8e" providerId="ADAL" clId="{C5C6B530-D989-42BD-B5BF-1F9F5C3CBB34}" dt="2023-09-20T02:23:25.158" v="2" actId="2696"/>
          <pc:sldLayoutMkLst>
            <pc:docMk/>
            <pc:sldMasterMk cId="3153296979" sldId="2147483775"/>
            <pc:sldLayoutMk cId="2484693267" sldId="2147483784"/>
          </pc:sldLayoutMkLst>
        </pc:sldLayoutChg>
        <pc:sldLayoutChg chg="del">
          <pc:chgData name="林奕如(lin1ru)" userId="284b5aa5-f069-482b-8960-97841b79bf8e" providerId="ADAL" clId="{C5C6B530-D989-42BD-B5BF-1F9F5C3CBB34}" dt="2023-09-20T02:23:24.767" v="1" actId="2696"/>
          <pc:sldLayoutMkLst>
            <pc:docMk/>
            <pc:sldMasterMk cId="3153296979" sldId="2147483775"/>
            <pc:sldLayoutMk cId="2851966366" sldId="2147483785"/>
          </pc:sldLayoutMkLst>
        </pc:sldLayoutChg>
        <pc:sldLayoutChg chg="del">
          <pc:chgData name="林奕如(lin1ru)" userId="284b5aa5-f069-482b-8960-97841b79bf8e" providerId="ADAL" clId="{C5C6B530-D989-42BD-B5BF-1F9F5C3CBB34}" dt="2023-09-20T02:23:24.358" v="0" actId="2696"/>
          <pc:sldLayoutMkLst>
            <pc:docMk/>
            <pc:sldMasterMk cId="3153296979" sldId="2147483775"/>
            <pc:sldLayoutMk cId="3077370984" sldId="2147483786"/>
          </pc:sldLayoutMkLst>
        </pc:sldLayoutChg>
      </pc:sldMasterChg>
    </pc:docChg>
  </pc:docChgLst>
  <pc:docChgLst>
    <pc:chgData name="林奕如(lin1ru)" userId="284b5aa5-f069-482b-8960-97841b79bf8e" providerId="ADAL" clId="{884DB2CB-6EAE-491C-9F30-D18BF4215948}"/>
    <pc:docChg chg="undo redo custSel addSld delSld modSld sldOrd modMainMaster">
      <pc:chgData name="林奕如(lin1ru)" userId="284b5aa5-f069-482b-8960-97841b79bf8e" providerId="ADAL" clId="{884DB2CB-6EAE-491C-9F30-D18BF4215948}" dt="2023-09-27T09:00:00.589" v="445" actId="6014"/>
      <pc:docMkLst>
        <pc:docMk/>
      </pc:docMkLst>
      <pc:sldChg chg="delSp modSp mod">
        <pc:chgData name="林奕如(lin1ru)" userId="284b5aa5-f069-482b-8960-97841b79bf8e" providerId="ADAL" clId="{884DB2CB-6EAE-491C-9F30-D18BF4215948}" dt="2023-09-27T08:31:36.918" v="423" actId="1076"/>
        <pc:sldMkLst>
          <pc:docMk/>
          <pc:sldMk cId="0" sldId="256"/>
        </pc:sldMkLst>
        <pc:spChg chg="del mod">
          <ac:chgData name="林奕如(lin1ru)" userId="284b5aa5-f069-482b-8960-97841b79bf8e" providerId="ADAL" clId="{884DB2CB-6EAE-491C-9F30-D18BF4215948}" dt="2023-09-27T08:06:40.887" v="95" actId="478"/>
          <ac:spMkLst>
            <pc:docMk/>
            <pc:sldMk cId="0" sldId="256"/>
            <ac:spMk id="2" creationId="{4A963A93-4F52-9EF1-E24B-B79B3C5A384E}"/>
          </ac:spMkLst>
        </pc:spChg>
        <pc:spChg chg="mod topLvl">
          <ac:chgData name="林奕如(lin1ru)" userId="284b5aa5-f069-482b-8960-97841b79bf8e" providerId="ADAL" clId="{884DB2CB-6EAE-491C-9F30-D18BF4215948}" dt="2023-09-27T08:31:36.918" v="423" actId="1076"/>
          <ac:spMkLst>
            <pc:docMk/>
            <pc:sldMk cId="0" sldId="256"/>
            <ac:spMk id="10" creationId="{00000000-0000-0000-0000-000000000000}"/>
          </ac:spMkLst>
        </pc:spChg>
        <pc:spChg chg="del topLvl">
          <ac:chgData name="林奕如(lin1ru)" userId="284b5aa5-f069-482b-8960-97841b79bf8e" providerId="ADAL" clId="{884DB2CB-6EAE-491C-9F30-D18BF4215948}" dt="2023-09-27T08:02:26.909" v="33" actId="478"/>
          <ac:spMkLst>
            <pc:docMk/>
            <pc:sldMk cId="0" sldId="256"/>
            <ac:spMk id="17" creationId="{E667C6CB-248C-9329-A62B-E973A9BE3544}"/>
          </ac:spMkLst>
        </pc:spChg>
        <pc:spChg chg="del mod">
          <ac:chgData name="林奕如(lin1ru)" userId="284b5aa5-f069-482b-8960-97841b79bf8e" providerId="ADAL" clId="{884DB2CB-6EAE-491C-9F30-D18BF4215948}" dt="2023-09-27T08:02:17.030" v="28" actId="478"/>
          <ac:spMkLst>
            <pc:docMk/>
            <pc:sldMk cId="0" sldId="256"/>
            <ac:spMk id="259" creationId="{00000000-0000-0000-0000-000000000000}"/>
          </ac:spMkLst>
        </pc:spChg>
        <pc:grpChg chg="del">
          <ac:chgData name="林奕如(lin1ru)" userId="284b5aa5-f069-482b-8960-97841b79bf8e" providerId="ADAL" clId="{884DB2CB-6EAE-491C-9F30-D18BF4215948}" dt="2023-09-27T08:02:25.546" v="32" actId="478"/>
          <ac:grpSpMkLst>
            <pc:docMk/>
            <pc:sldMk cId="0" sldId="256"/>
            <ac:grpSpMk id="18" creationId="{11A5361B-6DC8-D574-A91C-DEF441BA2D33}"/>
          </ac:grpSpMkLst>
        </pc:grpChg>
        <pc:grpChg chg="del">
          <ac:chgData name="林奕如(lin1ru)" userId="284b5aa5-f069-482b-8960-97841b79bf8e" providerId="ADAL" clId="{884DB2CB-6EAE-491C-9F30-D18BF4215948}" dt="2023-09-27T08:02:26.909" v="33" actId="478"/>
          <ac:grpSpMkLst>
            <pc:docMk/>
            <pc:sldMk cId="0" sldId="256"/>
            <ac:grpSpMk id="19" creationId="{0B3E6410-91FC-9162-9796-56299807581D}"/>
          </ac:grpSpMkLst>
        </pc:grpChg>
        <pc:picChg chg="del">
          <ac:chgData name="林奕如(lin1ru)" userId="284b5aa5-f069-482b-8960-97841b79bf8e" providerId="ADAL" clId="{884DB2CB-6EAE-491C-9F30-D18BF4215948}" dt="2023-09-27T08:02:25.546" v="32" actId="478"/>
          <ac:picMkLst>
            <pc:docMk/>
            <pc:sldMk cId="0" sldId="256"/>
            <ac:picMk id="16" creationId="{6D1FC936-7D80-FF51-0B83-6CF2C90752DB}"/>
          </ac:picMkLst>
        </pc:picChg>
        <pc:picChg chg="del">
          <ac:chgData name="林奕如(lin1ru)" userId="284b5aa5-f069-482b-8960-97841b79bf8e" providerId="ADAL" clId="{884DB2CB-6EAE-491C-9F30-D18BF4215948}" dt="2023-09-27T08:09:21.637" v="155" actId="478"/>
          <ac:picMkLst>
            <pc:docMk/>
            <pc:sldMk cId="0" sldId="256"/>
            <ac:picMk id="271" creationId="{00000000-0000-0000-0000-000000000000}"/>
          </ac:picMkLst>
        </pc:picChg>
      </pc:sldChg>
      <pc:sldChg chg="del">
        <pc:chgData name="林奕如(lin1ru)" userId="284b5aa5-f069-482b-8960-97841b79bf8e" providerId="ADAL" clId="{884DB2CB-6EAE-491C-9F30-D18BF4215948}" dt="2023-09-27T08:25:32.746" v="287" actId="47"/>
        <pc:sldMkLst>
          <pc:docMk/>
          <pc:sldMk cId="634048793" sldId="419"/>
        </pc:sldMkLst>
      </pc:sldChg>
      <pc:sldChg chg="addSp delSp modSp del mod">
        <pc:chgData name="林奕如(lin1ru)" userId="284b5aa5-f069-482b-8960-97841b79bf8e" providerId="ADAL" clId="{884DB2CB-6EAE-491C-9F30-D18BF4215948}" dt="2023-09-27T08:25:22.132" v="282" actId="47"/>
        <pc:sldMkLst>
          <pc:docMk/>
          <pc:sldMk cId="916470513" sldId="527"/>
        </pc:sldMkLst>
        <pc:spChg chg="mod">
          <ac:chgData name="林奕如(lin1ru)" userId="284b5aa5-f069-482b-8960-97841b79bf8e" providerId="ADAL" clId="{884DB2CB-6EAE-491C-9F30-D18BF4215948}" dt="2023-09-27T08:19:52.169" v="180" actId="20577"/>
          <ac:spMkLst>
            <pc:docMk/>
            <pc:sldMk cId="916470513" sldId="527"/>
            <ac:spMk id="2" creationId="{4992F662-744D-1025-1735-909395212501}"/>
          </ac:spMkLst>
        </pc:spChg>
        <pc:spChg chg="add del mod">
          <ac:chgData name="林奕如(lin1ru)" userId="284b5aa5-f069-482b-8960-97841b79bf8e" providerId="ADAL" clId="{884DB2CB-6EAE-491C-9F30-D18BF4215948}" dt="2023-09-27T08:20:00.849" v="186"/>
          <ac:spMkLst>
            <pc:docMk/>
            <pc:sldMk cId="916470513" sldId="527"/>
            <ac:spMk id="3" creationId="{7B42F1C0-F4FF-41E4-8FE1-8572970ADCF5}"/>
          </ac:spMkLst>
        </pc:spChg>
        <pc:spChg chg="add mod">
          <ac:chgData name="林奕如(lin1ru)" userId="284b5aa5-f069-482b-8960-97841b79bf8e" providerId="ADAL" clId="{884DB2CB-6EAE-491C-9F30-D18BF4215948}" dt="2023-09-27T08:23:10.161" v="233" actId="12"/>
          <ac:spMkLst>
            <pc:docMk/>
            <pc:sldMk cId="916470513" sldId="527"/>
            <ac:spMk id="4" creationId="{F8C6B882-5B8B-BE11-8FB1-54ACD57A0FF4}"/>
          </ac:spMkLst>
        </pc:spChg>
        <pc:spChg chg="add del mod">
          <ac:chgData name="林奕如(lin1ru)" userId="284b5aa5-f069-482b-8960-97841b79bf8e" providerId="ADAL" clId="{884DB2CB-6EAE-491C-9F30-D18BF4215948}" dt="2023-09-27T08:20:28.719" v="192" actId="767"/>
          <ac:spMkLst>
            <pc:docMk/>
            <pc:sldMk cId="916470513" sldId="527"/>
            <ac:spMk id="7" creationId="{60CACB39-59C4-9FBF-2959-6FACB2659957}"/>
          </ac:spMkLst>
        </pc:spChg>
        <pc:grpChg chg="del">
          <ac:chgData name="林奕如(lin1ru)" userId="284b5aa5-f069-482b-8960-97841b79bf8e" providerId="ADAL" clId="{884DB2CB-6EAE-491C-9F30-D18BF4215948}" dt="2023-09-27T08:19:44.718" v="158" actId="478"/>
          <ac:grpSpMkLst>
            <pc:docMk/>
            <pc:sldMk cId="916470513" sldId="527"/>
            <ac:grpSpMk id="21" creationId="{965D1884-F72B-2AAB-95FB-0C75B94E5B56}"/>
          </ac:grpSpMkLst>
        </pc:grpChg>
      </pc:sldChg>
      <pc:sldChg chg="del">
        <pc:chgData name="林奕如(lin1ru)" userId="284b5aa5-f069-482b-8960-97841b79bf8e" providerId="ADAL" clId="{884DB2CB-6EAE-491C-9F30-D18BF4215948}" dt="2023-09-27T08:25:26.036" v="286" actId="47"/>
        <pc:sldMkLst>
          <pc:docMk/>
          <pc:sldMk cId="1095986815" sldId="550"/>
        </pc:sldMkLst>
      </pc:sldChg>
      <pc:sldChg chg="addSp delSp modSp mod ord">
        <pc:chgData name="林奕如(lin1ru)" userId="284b5aa5-f069-482b-8960-97841b79bf8e" providerId="ADAL" clId="{884DB2CB-6EAE-491C-9F30-D18BF4215948}" dt="2023-09-27T08:27:45.583" v="335" actId="1076"/>
        <pc:sldMkLst>
          <pc:docMk/>
          <pc:sldMk cId="1714119669" sldId="551"/>
        </pc:sldMkLst>
        <pc:spChg chg="add del mod">
          <ac:chgData name="林奕如(lin1ru)" userId="284b5aa5-f069-482b-8960-97841b79bf8e" providerId="ADAL" clId="{884DB2CB-6EAE-491C-9F30-D18BF4215948}" dt="2023-09-27T08:25:53.700" v="291" actId="478"/>
          <ac:spMkLst>
            <pc:docMk/>
            <pc:sldMk cId="1714119669" sldId="551"/>
            <ac:spMk id="3" creationId="{6E179D99-3E0C-B4BB-74A0-238527EC7F24}"/>
          </ac:spMkLst>
        </pc:spChg>
        <pc:spChg chg="add del">
          <ac:chgData name="林奕如(lin1ru)" userId="284b5aa5-f069-482b-8960-97841b79bf8e" providerId="ADAL" clId="{884DB2CB-6EAE-491C-9F30-D18BF4215948}" dt="2023-09-27T08:25:58.586" v="295" actId="22"/>
          <ac:spMkLst>
            <pc:docMk/>
            <pc:sldMk cId="1714119669" sldId="551"/>
            <ac:spMk id="5" creationId="{797AAA4C-ECB0-1FE3-FB75-E8AE17D1F16F}"/>
          </ac:spMkLst>
        </pc:spChg>
        <pc:spChg chg="del">
          <ac:chgData name="林奕如(lin1ru)" userId="284b5aa5-f069-482b-8960-97841b79bf8e" providerId="ADAL" clId="{884DB2CB-6EAE-491C-9F30-D18BF4215948}" dt="2023-09-27T08:07:43.108" v="136" actId="478"/>
          <ac:spMkLst>
            <pc:docMk/>
            <pc:sldMk cId="1714119669" sldId="551"/>
            <ac:spMk id="6" creationId="{C1F8061C-D9ED-FE78-D7B9-F2AAC56DD28B}"/>
          </ac:spMkLst>
        </pc:spChg>
        <pc:spChg chg="add mod">
          <ac:chgData name="林奕如(lin1ru)" userId="284b5aa5-f069-482b-8960-97841b79bf8e" providerId="ADAL" clId="{884DB2CB-6EAE-491C-9F30-D18BF4215948}" dt="2023-09-27T08:27:45.583" v="335" actId="1076"/>
          <ac:spMkLst>
            <pc:docMk/>
            <pc:sldMk cId="1714119669" sldId="551"/>
            <ac:spMk id="8" creationId="{D3A5ADA4-D625-A606-1C11-29B82C9F6070}"/>
          </ac:spMkLst>
        </pc:spChg>
        <pc:spChg chg="del mod">
          <ac:chgData name="林奕如(lin1ru)" userId="284b5aa5-f069-482b-8960-97841b79bf8e" providerId="ADAL" clId="{884DB2CB-6EAE-491C-9F30-D18BF4215948}" dt="2023-09-27T08:25:23.740" v="283" actId="478"/>
          <ac:spMkLst>
            <pc:docMk/>
            <pc:sldMk cId="1714119669" sldId="551"/>
            <ac:spMk id="12" creationId="{99B81A10-F8A9-E763-FF4D-BD58219CFB39}"/>
          </ac:spMkLst>
        </pc:spChg>
      </pc:sldChg>
      <pc:sldChg chg="del">
        <pc:chgData name="林奕如(lin1ru)" userId="284b5aa5-f069-482b-8960-97841b79bf8e" providerId="ADAL" clId="{884DB2CB-6EAE-491C-9F30-D18BF4215948}" dt="2023-09-27T08:25:24.542" v="284" actId="47"/>
        <pc:sldMkLst>
          <pc:docMk/>
          <pc:sldMk cId="2296716366" sldId="552"/>
        </pc:sldMkLst>
      </pc:sldChg>
      <pc:sldChg chg="del">
        <pc:chgData name="林奕如(lin1ru)" userId="284b5aa5-f069-482b-8960-97841b79bf8e" providerId="ADAL" clId="{884DB2CB-6EAE-491C-9F30-D18BF4215948}" dt="2023-09-27T08:25:25.086" v="285" actId="47"/>
        <pc:sldMkLst>
          <pc:docMk/>
          <pc:sldMk cId="1483939946" sldId="553"/>
        </pc:sldMkLst>
      </pc:sldChg>
      <pc:sldChg chg="addSp delSp modSp mod ord">
        <pc:chgData name="林奕如(lin1ru)" userId="284b5aa5-f069-482b-8960-97841b79bf8e" providerId="ADAL" clId="{884DB2CB-6EAE-491C-9F30-D18BF4215948}" dt="2023-09-27T08:25:12.526" v="281" actId="1076"/>
        <pc:sldMkLst>
          <pc:docMk/>
          <pc:sldMk cId="973301762" sldId="554"/>
        </pc:sldMkLst>
        <pc:spChg chg="mod">
          <ac:chgData name="林奕如(lin1ru)" userId="284b5aa5-f069-482b-8960-97841b79bf8e" providerId="ADAL" clId="{884DB2CB-6EAE-491C-9F30-D18BF4215948}" dt="2023-09-27T08:23:26.872" v="259" actId="20577"/>
          <ac:spMkLst>
            <pc:docMk/>
            <pc:sldMk cId="973301762" sldId="554"/>
            <ac:spMk id="2" creationId="{AD2F270A-F0E5-55E2-B594-CDF4D9326CDF}"/>
          </ac:spMkLst>
        </pc:spChg>
        <pc:spChg chg="add mod">
          <ac:chgData name="林奕如(lin1ru)" userId="284b5aa5-f069-482b-8960-97841b79bf8e" providerId="ADAL" clId="{884DB2CB-6EAE-491C-9F30-D18BF4215948}" dt="2023-09-27T08:25:12.526" v="281" actId="1076"/>
          <ac:spMkLst>
            <pc:docMk/>
            <pc:sldMk cId="973301762" sldId="554"/>
            <ac:spMk id="4" creationId="{55055AD7-9EDA-E922-669A-3312ED1B9E2A}"/>
          </ac:spMkLst>
        </pc:spChg>
        <pc:spChg chg="del">
          <ac:chgData name="林奕如(lin1ru)" userId="284b5aa5-f069-482b-8960-97841b79bf8e" providerId="ADAL" clId="{884DB2CB-6EAE-491C-9F30-D18BF4215948}" dt="2023-09-27T08:23:18.584" v="236" actId="478"/>
          <ac:spMkLst>
            <pc:docMk/>
            <pc:sldMk cId="973301762" sldId="554"/>
            <ac:spMk id="14" creationId="{B282DD77-362A-0B93-F8F0-27610ACF0C15}"/>
          </ac:spMkLst>
        </pc:spChg>
      </pc:sldChg>
      <pc:sldChg chg="addSp modSp add mod">
        <pc:chgData name="林奕如(lin1ru)" userId="284b5aa5-f069-482b-8960-97841b79bf8e" providerId="ADAL" clId="{884DB2CB-6EAE-491C-9F30-D18BF4215948}" dt="2023-09-27T08:29:05.304" v="422" actId="207"/>
        <pc:sldMkLst>
          <pc:docMk/>
          <pc:sldMk cId="2312601014" sldId="555"/>
        </pc:sldMkLst>
        <pc:spChg chg="add mod">
          <ac:chgData name="林奕如(lin1ru)" userId="284b5aa5-f069-482b-8960-97841b79bf8e" providerId="ADAL" clId="{884DB2CB-6EAE-491C-9F30-D18BF4215948}" dt="2023-09-27T08:29:05.304" v="422" actId="207"/>
          <ac:spMkLst>
            <pc:docMk/>
            <pc:sldMk cId="2312601014" sldId="555"/>
            <ac:spMk id="3" creationId="{DF6F76BA-6072-3A64-6983-94A3523367A3}"/>
          </ac:spMkLst>
        </pc:spChg>
        <pc:spChg chg="mod">
          <ac:chgData name="林奕如(lin1ru)" userId="284b5aa5-f069-482b-8960-97841b79bf8e" providerId="ADAL" clId="{884DB2CB-6EAE-491C-9F30-D18BF4215948}" dt="2023-09-27T08:28:07.446" v="363" actId="1076"/>
          <ac:spMkLst>
            <pc:docMk/>
            <pc:sldMk cId="2312601014" sldId="555"/>
            <ac:spMk id="8" creationId="{D3A5ADA4-D625-A606-1C11-29B82C9F6070}"/>
          </ac:spMkLst>
        </pc:spChg>
      </pc:sldChg>
      <pc:sldMasterChg chg="delSldLayout modSldLayout">
        <pc:chgData name="林奕如(lin1ru)" userId="284b5aa5-f069-482b-8960-97841b79bf8e" providerId="ADAL" clId="{884DB2CB-6EAE-491C-9F30-D18BF4215948}" dt="2023-09-27T09:00:00.589" v="445" actId="6014"/>
        <pc:sldMasterMkLst>
          <pc:docMk/>
          <pc:sldMasterMk cId="0" sldId="2147483648"/>
        </pc:sldMasterMkLst>
        <pc:sldLayoutChg chg="addSp modSp mod">
          <pc:chgData name="林奕如(lin1ru)" userId="284b5aa5-f069-482b-8960-97841b79bf8e" providerId="ADAL" clId="{884DB2CB-6EAE-491C-9F30-D18BF4215948}" dt="2023-09-27T08:59:37.622" v="443" actId="6014"/>
          <pc:sldLayoutMkLst>
            <pc:docMk/>
            <pc:sldMasterMk cId="0" sldId="2147483648"/>
            <pc:sldLayoutMk cId="0" sldId="2147483652"/>
          </pc:sldLayoutMkLst>
          <pc:picChg chg="add mod">
            <ac:chgData name="林奕如(lin1ru)" userId="284b5aa5-f069-482b-8960-97841b79bf8e" providerId="ADAL" clId="{884DB2CB-6EAE-491C-9F30-D18BF4215948}" dt="2023-09-27T08:58:58.108" v="437"/>
            <ac:picMkLst>
              <pc:docMk/>
              <pc:sldMasterMk cId="0" sldId="2147483648"/>
              <pc:sldLayoutMk cId="0" sldId="2147483652"/>
              <ac:picMk id="2" creationId="{DA267E68-E7AF-9048-E378-36EF3254815C}"/>
            </ac:picMkLst>
          </pc:picChg>
        </pc:sldLayoutChg>
        <pc:sldLayoutChg chg="del">
          <pc:chgData name="林奕如(lin1ru)" userId="284b5aa5-f069-482b-8960-97841b79bf8e" providerId="ADAL" clId="{884DB2CB-6EAE-491C-9F30-D18BF4215948}" dt="2023-09-27T08:25:32.746" v="287" actId="47"/>
          <pc:sldLayoutMkLst>
            <pc:docMk/>
            <pc:sldMasterMk cId="0" sldId="2147483648"/>
            <pc:sldLayoutMk cId="3858276146" sldId="2147483679"/>
          </pc:sldLayoutMkLst>
        </pc:sldLayoutChg>
        <pc:sldLayoutChg chg="del">
          <pc:chgData name="林奕如(lin1ru)" userId="284b5aa5-f069-482b-8960-97841b79bf8e" providerId="ADAL" clId="{884DB2CB-6EAE-491C-9F30-D18BF4215948}" dt="2023-09-27T08:59:17.743" v="442" actId="2696"/>
          <pc:sldLayoutMkLst>
            <pc:docMk/>
            <pc:sldMasterMk cId="0" sldId="2147483648"/>
            <pc:sldLayoutMk cId="3571606603" sldId="2147483768"/>
          </pc:sldLayoutMkLst>
        </pc:sldLayoutChg>
        <pc:sldLayoutChg chg="mod">
          <pc:chgData name="林奕如(lin1ru)" userId="284b5aa5-f069-482b-8960-97841b79bf8e" providerId="ADAL" clId="{884DB2CB-6EAE-491C-9F30-D18BF4215948}" dt="2023-09-27T08:59:53.095" v="444" actId="6014"/>
          <pc:sldLayoutMkLst>
            <pc:docMk/>
            <pc:sldMasterMk cId="0" sldId="2147483648"/>
            <pc:sldLayoutMk cId="3610546722" sldId="2147483769"/>
          </pc:sldLayoutMkLst>
        </pc:sldLayoutChg>
        <pc:sldLayoutChg chg="del">
          <pc:chgData name="林奕如(lin1ru)" userId="284b5aa5-f069-482b-8960-97841b79bf8e" providerId="ADAL" clId="{884DB2CB-6EAE-491C-9F30-D18BF4215948}" dt="2023-09-27T08:59:00.489" v="438" actId="2696"/>
          <pc:sldLayoutMkLst>
            <pc:docMk/>
            <pc:sldMasterMk cId="0" sldId="2147483648"/>
            <pc:sldLayoutMk cId="399680157" sldId="2147483770"/>
          </pc:sldLayoutMkLst>
        </pc:sldLayoutChg>
        <pc:sldLayoutChg chg="mod">
          <pc:chgData name="林奕如(lin1ru)" userId="284b5aa5-f069-482b-8960-97841b79bf8e" providerId="ADAL" clId="{884DB2CB-6EAE-491C-9F30-D18BF4215948}" dt="2023-09-27T09:00:00.589" v="445" actId="6014"/>
          <pc:sldLayoutMkLst>
            <pc:docMk/>
            <pc:sldMasterMk cId="0" sldId="2147483648"/>
            <pc:sldLayoutMk cId="2625787023" sldId="2147483771"/>
          </pc:sldLayoutMkLst>
        </pc:sldLayoutChg>
        <pc:sldLayoutChg chg="del">
          <pc:chgData name="林奕如(lin1ru)" userId="284b5aa5-f069-482b-8960-97841b79bf8e" providerId="ADAL" clId="{884DB2CB-6EAE-491C-9F30-D18BF4215948}" dt="2023-09-27T08:59:05.283" v="440" actId="2696"/>
          <pc:sldLayoutMkLst>
            <pc:docMk/>
            <pc:sldMasterMk cId="0" sldId="2147483648"/>
            <pc:sldLayoutMk cId="1560603698" sldId="2147483772"/>
          </pc:sldLayoutMkLst>
        </pc:sldLayoutChg>
        <pc:sldLayoutChg chg="del">
          <pc:chgData name="林奕如(lin1ru)" userId="284b5aa5-f069-482b-8960-97841b79bf8e" providerId="ADAL" clId="{884DB2CB-6EAE-491C-9F30-D18BF4215948}" dt="2023-09-27T08:59:04.799" v="439" actId="2696"/>
          <pc:sldLayoutMkLst>
            <pc:docMk/>
            <pc:sldMasterMk cId="0" sldId="2147483648"/>
            <pc:sldLayoutMk cId="3089232780" sldId="2147483773"/>
          </pc:sldLayoutMkLst>
        </pc:sldLayoutChg>
        <pc:sldLayoutChg chg="addSp modSp mod">
          <pc:chgData name="林奕如(lin1ru)" userId="284b5aa5-f069-482b-8960-97841b79bf8e" providerId="ADAL" clId="{884DB2CB-6EAE-491C-9F30-D18BF4215948}" dt="2023-09-27T08:58:51.280" v="436"/>
          <pc:sldLayoutMkLst>
            <pc:docMk/>
            <pc:sldMasterMk cId="0" sldId="2147483648"/>
            <pc:sldLayoutMk cId="358435215" sldId="2147483774"/>
          </pc:sldLayoutMkLst>
          <pc:spChg chg="add mod">
            <ac:chgData name="林奕如(lin1ru)" userId="284b5aa5-f069-482b-8960-97841b79bf8e" providerId="ADAL" clId="{884DB2CB-6EAE-491C-9F30-D18BF4215948}" dt="2023-09-27T08:31:48.063" v="435" actId="1037"/>
            <ac:spMkLst>
              <pc:docMk/>
              <pc:sldMasterMk cId="0" sldId="2147483648"/>
              <pc:sldLayoutMk cId="358435215" sldId="2147483774"/>
              <ac:spMk id="2" creationId="{FAE9B5AE-F71D-7EF1-7D1D-39F70F130AFD}"/>
            </ac:spMkLst>
          </pc:spChg>
          <pc:picChg chg="add mod">
            <ac:chgData name="林奕如(lin1ru)" userId="284b5aa5-f069-482b-8960-97841b79bf8e" providerId="ADAL" clId="{884DB2CB-6EAE-491C-9F30-D18BF4215948}" dt="2023-09-27T08:09:16.897" v="154"/>
            <ac:picMkLst>
              <pc:docMk/>
              <pc:sldMasterMk cId="0" sldId="2147483648"/>
              <pc:sldLayoutMk cId="358435215" sldId="2147483774"/>
              <ac:picMk id="3" creationId="{74886640-AFC5-A175-FA8A-35FCE7024D2C}"/>
            </ac:picMkLst>
          </pc:picChg>
          <pc:picChg chg="add mod">
            <ac:chgData name="林奕如(lin1ru)" userId="284b5aa5-f069-482b-8960-97841b79bf8e" providerId="ADAL" clId="{884DB2CB-6EAE-491C-9F30-D18BF4215948}" dt="2023-09-27T08:58:51.280" v="436"/>
            <ac:picMkLst>
              <pc:docMk/>
              <pc:sldMasterMk cId="0" sldId="2147483648"/>
              <pc:sldLayoutMk cId="358435215" sldId="2147483774"/>
              <ac:picMk id="4" creationId="{36D76C37-50CA-6624-D774-11EC6A7ED4D0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D0C141B4-0747-C296-E32F-7B89B8E57B2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59849D2-78FF-CAAD-AE2F-3BAA68B964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BC93E-4349-414A-8582-59CF0D5DCED9}" type="datetimeFigureOut">
              <a:rPr lang="zh-TW" altLang="en-US" smtClean="0"/>
              <a:t>2023/9/27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0583551-817F-FD7E-BCCC-BF7F56351C3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089D719-8325-1FBA-0B42-0DD077D3468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661B21-7EA6-47CB-80D9-F4AE2EC8C0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3821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6" name="Google Shape;256;p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7" name="Google Shape;257;p1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自定义版式">
  <p:cSld name="封面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148"/>
          <p:cNvPicPr preferRelativeResize="0"/>
          <p:nvPr/>
        </p:nvPicPr>
        <p:blipFill rotWithShape="1">
          <a:blip r:embed="rId2">
            <a:alphaModFix/>
          </a:blip>
          <a:srcRect r="-23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7" name="Google Shape;17;p148"/>
          <p:cNvGrpSpPr/>
          <p:nvPr/>
        </p:nvGrpSpPr>
        <p:grpSpPr>
          <a:xfrm>
            <a:off x="2574394" y="81040"/>
            <a:ext cx="7344241" cy="6730275"/>
            <a:chOff x="146341" y="-223350"/>
            <a:chExt cx="6755245" cy="6411637"/>
          </a:xfrm>
        </p:grpSpPr>
        <p:sp>
          <p:nvSpPr>
            <p:cNvPr id="18" name="Google Shape;18;p148"/>
            <p:cNvSpPr/>
            <p:nvPr/>
          </p:nvSpPr>
          <p:spPr>
            <a:xfrm rot="2648372">
              <a:off x="1072586" y="730321"/>
              <a:ext cx="4474028" cy="4474028"/>
            </a:xfrm>
            <a:prstGeom prst="rect">
              <a:avLst/>
            </a:prstGeom>
            <a:noFill/>
            <a:ln w="38100" cap="flat" cmpd="sng">
              <a:solidFill>
                <a:srgbClr val="00374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148"/>
            <p:cNvSpPr/>
            <p:nvPr/>
          </p:nvSpPr>
          <p:spPr>
            <a:xfrm rot="2648372">
              <a:off x="1501313" y="788015"/>
              <a:ext cx="4474028" cy="447402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148"/>
            <p:cNvSpPr/>
            <p:nvPr/>
          </p:nvSpPr>
          <p:spPr>
            <a:xfrm rot="2648372">
              <a:off x="1313660" y="701733"/>
              <a:ext cx="4499505" cy="4545098"/>
            </a:xfrm>
            <a:prstGeom prst="rect">
              <a:avLst/>
            </a:prstGeom>
            <a:solidFill>
              <a:srgbClr val="FAFAFA"/>
            </a:solidFill>
            <a:ln w="381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" name="Google Shape;259;p1">
            <a:extLst>
              <a:ext uri="{FF2B5EF4-FFF2-40B4-BE49-F238E27FC236}">
                <a16:creationId xmlns:a16="http://schemas.microsoft.com/office/drawing/2014/main" id="{FAE9B5AE-F71D-7EF1-7D1D-39F70F130AFD}"/>
              </a:ext>
            </a:extLst>
          </p:cNvPr>
          <p:cNvSpPr txBox="1"/>
          <p:nvPr userDrawn="1"/>
        </p:nvSpPr>
        <p:spPr>
          <a:xfrm>
            <a:off x="3568471" y="1599266"/>
            <a:ext cx="5090916" cy="1754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5400" b="1" dirty="0">
                <a:solidFill>
                  <a:srgbClr val="2A3C4D"/>
                </a:solidFill>
                <a:latin typeface="+mn-lt"/>
              </a:rPr>
              <a:t>東海大學</a:t>
            </a:r>
            <a:endParaRPr lang="en-US" altLang="zh-TW" sz="5400" b="1" dirty="0">
              <a:solidFill>
                <a:srgbClr val="2A3C4D"/>
              </a:solidFill>
              <a:latin typeface="+mn-lt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5400" b="1" dirty="0">
                <a:solidFill>
                  <a:srgbClr val="2A3C4D"/>
                </a:solidFill>
                <a:latin typeface="+mn-lt"/>
              </a:rPr>
              <a:t>進駐審查會簡報</a:t>
            </a:r>
          </a:p>
        </p:txBody>
      </p:sp>
      <p:pic>
        <p:nvPicPr>
          <p:cNvPr id="3" name="Google Shape;271;p1" descr="路思義教堂前方側視圖(線條稿)">
            <a:extLst>
              <a:ext uri="{FF2B5EF4-FFF2-40B4-BE49-F238E27FC236}">
                <a16:creationId xmlns:a16="http://schemas.microsoft.com/office/drawing/2014/main" id="{74886640-AFC5-A175-FA8A-35FCE7024D2C}"/>
              </a:ext>
            </a:extLst>
          </p:cNvPr>
          <p:cNvPicPr preferRelativeResize="0"/>
          <p:nvPr userDrawn="1"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/>
          </a:blip>
          <a:srcRect t="7691"/>
          <a:stretch/>
        </p:blipFill>
        <p:spPr>
          <a:xfrm>
            <a:off x="9994931" y="5299884"/>
            <a:ext cx="1820536" cy="168052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圖片 3" descr="一張含有 鮮豔, 螢幕擷取畫面, 圖形, 平面設計 的圖片&#10;&#10;自動產生的描述">
            <a:extLst>
              <a:ext uri="{FF2B5EF4-FFF2-40B4-BE49-F238E27FC236}">
                <a16:creationId xmlns:a16="http://schemas.microsoft.com/office/drawing/2014/main" id="{36D76C37-50CA-6624-D774-11EC6A7ED4D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0097" y="265276"/>
            <a:ext cx="2807354" cy="41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3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1PPT模板网  www.51pptmoban.com" type="blank">
  <p:cSld name="內文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5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grpSp>
        <p:nvGrpSpPr>
          <p:cNvPr id="37" name="Google Shape;37;p151"/>
          <p:cNvGrpSpPr/>
          <p:nvPr userDrawn="1"/>
        </p:nvGrpSpPr>
        <p:grpSpPr>
          <a:xfrm>
            <a:off x="-457200" y="-424901"/>
            <a:ext cx="13282537" cy="7952185"/>
            <a:chOff x="-457200" y="-424901"/>
            <a:chExt cx="13282537" cy="7952185"/>
          </a:xfrm>
        </p:grpSpPr>
        <p:pic>
          <p:nvPicPr>
            <p:cNvPr id="38" name="Google Shape;38;p151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0" y="0"/>
              <a:ext cx="12192000" cy="6857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</p:pic>
        <p:sp>
          <p:nvSpPr>
            <p:cNvPr id="39" name="Google Shape;39;p15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lt1">
                <a:alpha val="87843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0" name="Google Shape;40;p151"/>
            <p:cNvGrpSpPr/>
            <p:nvPr/>
          </p:nvGrpSpPr>
          <p:grpSpPr>
            <a:xfrm>
              <a:off x="9997492" y="1"/>
              <a:ext cx="2194507" cy="1892299"/>
              <a:chOff x="5875814" y="1"/>
              <a:chExt cx="6316186" cy="5446376"/>
            </a:xfrm>
          </p:grpSpPr>
          <p:sp>
            <p:nvSpPr>
              <p:cNvPr id="41" name="Google Shape;41;p151"/>
              <p:cNvSpPr/>
              <p:nvPr/>
            </p:nvSpPr>
            <p:spPr>
              <a:xfrm>
                <a:off x="7905615" y="1"/>
                <a:ext cx="4286385" cy="3081976"/>
              </a:xfrm>
              <a:custGeom>
                <a:avLst/>
                <a:gdLst/>
                <a:ahLst/>
                <a:cxnLst/>
                <a:rect l="l" t="t" r="r" b="b"/>
                <a:pathLst>
                  <a:path w="1597152" h="1306067" extrusionOk="0">
                    <a:moveTo>
                      <a:pt x="1597152" y="0"/>
                    </a:moveTo>
                    <a:lnTo>
                      <a:pt x="1597152" y="1152144"/>
                    </a:lnTo>
                    <a:cubicBezTo>
                      <a:pt x="1574292" y="1167384"/>
                      <a:pt x="1549908" y="1178052"/>
                      <a:pt x="1528572" y="1190244"/>
                    </a:cubicBezTo>
                    <a:cubicBezTo>
                      <a:pt x="1461516" y="1223772"/>
                      <a:pt x="1397508" y="1248156"/>
                      <a:pt x="1331976" y="1258824"/>
                    </a:cubicBezTo>
                    <a:cubicBezTo>
                      <a:pt x="1260348" y="1271016"/>
                      <a:pt x="1188721" y="1281684"/>
                      <a:pt x="1117092" y="1290828"/>
                    </a:cubicBezTo>
                    <a:cubicBezTo>
                      <a:pt x="1083564" y="1295400"/>
                      <a:pt x="1048512" y="1299972"/>
                      <a:pt x="1013460" y="1303020"/>
                    </a:cubicBezTo>
                    <a:cubicBezTo>
                      <a:pt x="979932" y="1304544"/>
                      <a:pt x="960120" y="1306068"/>
                      <a:pt x="955548" y="1306068"/>
                    </a:cubicBezTo>
                    <a:lnTo>
                      <a:pt x="862584" y="1306068"/>
                    </a:lnTo>
                    <a:cubicBezTo>
                      <a:pt x="801624" y="1298448"/>
                      <a:pt x="737616" y="1293876"/>
                      <a:pt x="678180" y="1277112"/>
                    </a:cubicBezTo>
                    <a:cubicBezTo>
                      <a:pt x="618744" y="1260348"/>
                      <a:pt x="550164" y="1231392"/>
                      <a:pt x="495300" y="1191768"/>
                    </a:cubicBezTo>
                    <a:cubicBezTo>
                      <a:pt x="469392" y="1173480"/>
                      <a:pt x="429768" y="1143000"/>
                      <a:pt x="399288" y="1106424"/>
                    </a:cubicBezTo>
                    <a:cubicBezTo>
                      <a:pt x="370332" y="1074420"/>
                      <a:pt x="342900" y="1040892"/>
                      <a:pt x="315468" y="1008888"/>
                    </a:cubicBezTo>
                    <a:cubicBezTo>
                      <a:pt x="257556" y="941832"/>
                      <a:pt x="208788" y="890016"/>
                      <a:pt x="150876" y="829056"/>
                    </a:cubicBezTo>
                    <a:cubicBezTo>
                      <a:pt x="99060" y="777240"/>
                      <a:pt x="35052" y="713232"/>
                      <a:pt x="25908" y="655320"/>
                    </a:cubicBezTo>
                    <a:cubicBezTo>
                      <a:pt x="21336" y="630936"/>
                      <a:pt x="0" y="440436"/>
                      <a:pt x="0" y="413004"/>
                    </a:cubicBezTo>
                    <a:lnTo>
                      <a:pt x="0" y="246888"/>
                    </a:lnTo>
                    <a:cubicBezTo>
                      <a:pt x="6096" y="164592"/>
                      <a:pt x="16764" y="82296"/>
                      <a:pt x="45720" y="0"/>
                    </a:cubicBezTo>
                    <a:lnTo>
                      <a:pt x="1597152" y="0"/>
                    </a:lnTo>
                    <a:close/>
                  </a:path>
                </a:pathLst>
              </a:custGeom>
              <a:solidFill>
                <a:srgbClr val="C8C8C8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" name="Google Shape;42;p151"/>
              <p:cNvSpPr/>
              <p:nvPr/>
            </p:nvSpPr>
            <p:spPr>
              <a:xfrm>
                <a:off x="5875814" y="1"/>
                <a:ext cx="6316186" cy="5446376"/>
              </a:xfrm>
              <a:custGeom>
                <a:avLst/>
                <a:gdLst/>
                <a:ahLst/>
                <a:cxnLst/>
                <a:rect l="l" t="t" r="r" b="b"/>
                <a:pathLst>
                  <a:path w="2368296" h="2322576" extrusionOk="0">
                    <a:moveTo>
                      <a:pt x="818388" y="0"/>
                    </a:moveTo>
                    <a:cubicBezTo>
                      <a:pt x="810768" y="27432"/>
                      <a:pt x="800100" y="54864"/>
                      <a:pt x="794004" y="83820"/>
                    </a:cubicBezTo>
                    <a:cubicBezTo>
                      <a:pt x="790956" y="99060"/>
                      <a:pt x="787908" y="118872"/>
                      <a:pt x="784860" y="135636"/>
                    </a:cubicBezTo>
                    <a:cubicBezTo>
                      <a:pt x="780288" y="167640"/>
                      <a:pt x="772668" y="230124"/>
                      <a:pt x="772668" y="234696"/>
                    </a:cubicBezTo>
                    <a:lnTo>
                      <a:pt x="772668" y="423672"/>
                    </a:lnTo>
                    <a:cubicBezTo>
                      <a:pt x="778765" y="493776"/>
                      <a:pt x="786384" y="562356"/>
                      <a:pt x="794004" y="630936"/>
                    </a:cubicBezTo>
                    <a:cubicBezTo>
                      <a:pt x="795528" y="632460"/>
                      <a:pt x="795528" y="635508"/>
                      <a:pt x="795528" y="637032"/>
                    </a:cubicBezTo>
                    <a:cubicBezTo>
                      <a:pt x="794004" y="694944"/>
                      <a:pt x="865632" y="769620"/>
                      <a:pt x="912876" y="818388"/>
                    </a:cubicBezTo>
                    <a:cubicBezTo>
                      <a:pt x="976884" y="883920"/>
                      <a:pt x="1034796" y="943356"/>
                      <a:pt x="1094232" y="1014984"/>
                    </a:cubicBezTo>
                    <a:cubicBezTo>
                      <a:pt x="1147572" y="1078992"/>
                      <a:pt x="1213104" y="1159764"/>
                      <a:pt x="1286256" y="1203960"/>
                    </a:cubicBezTo>
                    <a:cubicBezTo>
                      <a:pt x="1327404" y="1228344"/>
                      <a:pt x="1379220" y="1254252"/>
                      <a:pt x="1424940" y="1267968"/>
                    </a:cubicBezTo>
                    <a:cubicBezTo>
                      <a:pt x="1441704" y="1272540"/>
                      <a:pt x="1459992" y="1278636"/>
                      <a:pt x="1478280" y="1283208"/>
                    </a:cubicBezTo>
                    <a:cubicBezTo>
                      <a:pt x="1485900" y="1286256"/>
                      <a:pt x="1498092" y="1287780"/>
                      <a:pt x="1508760" y="1289304"/>
                    </a:cubicBezTo>
                    <a:cubicBezTo>
                      <a:pt x="1536192" y="1293876"/>
                      <a:pt x="1594104" y="1303020"/>
                      <a:pt x="1598677" y="1303020"/>
                    </a:cubicBezTo>
                    <a:lnTo>
                      <a:pt x="1767840" y="1303020"/>
                    </a:lnTo>
                    <a:cubicBezTo>
                      <a:pt x="1859280" y="1292352"/>
                      <a:pt x="1946148" y="1278636"/>
                      <a:pt x="2034540" y="1267968"/>
                    </a:cubicBezTo>
                    <a:cubicBezTo>
                      <a:pt x="2118360" y="1255776"/>
                      <a:pt x="2203704" y="1234440"/>
                      <a:pt x="2290572" y="1193292"/>
                    </a:cubicBezTo>
                    <a:cubicBezTo>
                      <a:pt x="2314956" y="1181100"/>
                      <a:pt x="2342389" y="1167384"/>
                      <a:pt x="2368296" y="1150620"/>
                    </a:cubicBezTo>
                    <a:lnTo>
                      <a:pt x="2368296" y="2193036"/>
                    </a:lnTo>
                    <a:cubicBezTo>
                      <a:pt x="2249424" y="2275332"/>
                      <a:pt x="2130552" y="2314956"/>
                      <a:pt x="2011680" y="2322576"/>
                    </a:cubicBezTo>
                    <a:cubicBezTo>
                      <a:pt x="1943100" y="2321052"/>
                      <a:pt x="1941577" y="2321052"/>
                      <a:pt x="1940052" y="2322576"/>
                    </a:cubicBezTo>
                    <a:cubicBezTo>
                      <a:pt x="1868424" y="2316480"/>
                      <a:pt x="1789177" y="2298192"/>
                      <a:pt x="1719072" y="2272284"/>
                    </a:cubicBezTo>
                    <a:cubicBezTo>
                      <a:pt x="1546860" y="2209800"/>
                      <a:pt x="1368552" y="2081784"/>
                      <a:pt x="1194816" y="1923288"/>
                    </a:cubicBezTo>
                    <a:cubicBezTo>
                      <a:pt x="1181100" y="1912620"/>
                      <a:pt x="1165860" y="1897380"/>
                      <a:pt x="1152144" y="1883664"/>
                    </a:cubicBezTo>
                    <a:cubicBezTo>
                      <a:pt x="1121665" y="1856232"/>
                      <a:pt x="1091184" y="1827276"/>
                      <a:pt x="1059180" y="1801368"/>
                    </a:cubicBezTo>
                    <a:cubicBezTo>
                      <a:pt x="981456" y="1740408"/>
                      <a:pt x="902208" y="1682496"/>
                      <a:pt x="826008" y="1629156"/>
                    </a:cubicBezTo>
                    <a:cubicBezTo>
                      <a:pt x="621792" y="1484376"/>
                      <a:pt x="400812" y="1342644"/>
                      <a:pt x="220980" y="1127760"/>
                    </a:cubicBezTo>
                    <a:cubicBezTo>
                      <a:pt x="126492" y="1013460"/>
                      <a:pt x="67056" y="899160"/>
                      <a:pt x="35052" y="784860"/>
                    </a:cubicBezTo>
                    <a:cubicBezTo>
                      <a:pt x="25908" y="749808"/>
                      <a:pt x="6096" y="675132"/>
                      <a:pt x="6096" y="630936"/>
                    </a:cubicBezTo>
                    <a:cubicBezTo>
                      <a:pt x="6096" y="626364"/>
                      <a:pt x="0" y="577596"/>
                      <a:pt x="0" y="574548"/>
                    </a:cubicBezTo>
                    <a:lnTo>
                      <a:pt x="0" y="466344"/>
                    </a:lnTo>
                    <a:cubicBezTo>
                      <a:pt x="3048" y="437388"/>
                      <a:pt x="9144" y="384048"/>
                      <a:pt x="9144" y="379476"/>
                    </a:cubicBezTo>
                    <a:cubicBezTo>
                      <a:pt x="9144" y="376428"/>
                      <a:pt x="16764" y="336804"/>
                      <a:pt x="21336" y="315468"/>
                    </a:cubicBezTo>
                    <a:cubicBezTo>
                      <a:pt x="45720" y="210312"/>
                      <a:pt x="85344" y="105156"/>
                      <a:pt x="150876" y="0"/>
                    </a:cubicBezTo>
                    <a:lnTo>
                      <a:pt x="818388" y="0"/>
                    </a:lnTo>
                    <a:close/>
                  </a:path>
                </a:pathLst>
              </a:custGeom>
              <a:solidFill>
                <a:srgbClr val="DFC3BA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3" name="Google Shape;43;p151"/>
            <p:cNvSpPr/>
            <p:nvPr/>
          </p:nvSpPr>
          <p:spPr>
            <a:xfrm>
              <a:off x="2657" y="2"/>
              <a:ext cx="1927744" cy="1200436"/>
            </a:xfrm>
            <a:custGeom>
              <a:avLst/>
              <a:gdLst/>
              <a:ahLst/>
              <a:cxnLst/>
              <a:rect l="l" t="t" r="r" b="b"/>
              <a:pathLst>
                <a:path w="2334767" h="1653539" extrusionOk="0">
                  <a:moveTo>
                    <a:pt x="2334768" y="0"/>
                  </a:moveTo>
                  <a:cubicBezTo>
                    <a:pt x="2273808" y="42672"/>
                    <a:pt x="2211324" y="85344"/>
                    <a:pt x="2148840" y="123444"/>
                  </a:cubicBezTo>
                  <a:cubicBezTo>
                    <a:pt x="2095500" y="155448"/>
                    <a:pt x="2042160" y="184404"/>
                    <a:pt x="1988820" y="211836"/>
                  </a:cubicBezTo>
                  <a:cubicBezTo>
                    <a:pt x="1871472" y="271272"/>
                    <a:pt x="1807464" y="402336"/>
                    <a:pt x="1775460" y="498348"/>
                  </a:cubicBezTo>
                  <a:cubicBezTo>
                    <a:pt x="1725168" y="646176"/>
                    <a:pt x="1662684" y="801624"/>
                    <a:pt x="1580388" y="954024"/>
                  </a:cubicBezTo>
                  <a:cubicBezTo>
                    <a:pt x="1546860" y="1011936"/>
                    <a:pt x="1511808" y="1072896"/>
                    <a:pt x="1472184" y="1132332"/>
                  </a:cubicBezTo>
                  <a:cubicBezTo>
                    <a:pt x="1459992" y="1150620"/>
                    <a:pt x="1444752" y="1170432"/>
                    <a:pt x="1431036" y="1191768"/>
                  </a:cubicBezTo>
                  <a:cubicBezTo>
                    <a:pt x="1312164" y="1368552"/>
                    <a:pt x="1117092" y="1502664"/>
                    <a:pt x="957072" y="1569720"/>
                  </a:cubicBezTo>
                  <a:cubicBezTo>
                    <a:pt x="835152" y="1620012"/>
                    <a:pt x="707136" y="1641348"/>
                    <a:pt x="583692" y="1652016"/>
                  </a:cubicBezTo>
                  <a:lnTo>
                    <a:pt x="339852" y="1653540"/>
                  </a:lnTo>
                  <a:cubicBezTo>
                    <a:pt x="228600" y="1644396"/>
                    <a:pt x="109728" y="1594104"/>
                    <a:pt x="0" y="1527048"/>
                  </a:cubicBezTo>
                  <a:lnTo>
                    <a:pt x="0" y="0"/>
                  </a:lnTo>
                  <a:lnTo>
                    <a:pt x="2334768" y="0"/>
                  </a:lnTo>
                  <a:close/>
                </a:path>
              </a:pathLst>
            </a:custGeom>
            <a:solidFill>
              <a:srgbClr val="7EC3C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151"/>
            <p:cNvSpPr/>
            <p:nvPr/>
          </p:nvSpPr>
          <p:spPr>
            <a:xfrm>
              <a:off x="2656" y="5491387"/>
              <a:ext cx="6258444" cy="1366614"/>
            </a:xfrm>
            <a:custGeom>
              <a:avLst/>
              <a:gdLst/>
              <a:ahLst/>
              <a:cxnLst/>
              <a:rect l="l" t="t" r="r" b="b"/>
              <a:pathLst>
                <a:path w="3921252" h="973835" extrusionOk="0">
                  <a:moveTo>
                    <a:pt x="336804" y="0"/>
                  </a:moveTo>
                  <a:lnTo>
                    <a:pt x="464820" y="13716"/>
                  </a:lnTo>
                  <a:cubicBezTo>
                    <a:pt x="768096" y="68580"/>
                    <a:pt x="1075944" y="211836"/>
                    <a:pt x="1377696" y="344424"/>
                  </a:cubicBezTo>
                  <a:cubicBezTo>
                    <a:pt x="1531620" y="411480"/>
                    <a:pt x="1693164" y="486156"/>
                    <a:pt x="1850136" y="541020"/>
                  </a:cubicBezTo>
                  <a:cubicBezTo>
                    <a:pt x="1908048" y="562356"/>
                    <a:pt x="1982724" y="586740"/>
                    <a:pt x="2033016" y="600456"/>
                  </a:cubicBezTo>
                  <a:cubicBezTo>
                    <a:pt x="2089404" y="617220"/>
                    <a:pt x="2217420" y="649224"/>
                    <a:pt x="2287524" y="649224"/>
                  </a:cubicBezTo>
                  <a:lnTo>
                    <a:pt x="2697480" y="670560"/>
                  </a:lnTo>
                  <a:lnTo>
                    <a:pt x="2828545" y="679704"/>
                  </a:lnTo>
                  <a:lnTo>
                    <a:pt x="3023616" y="699516"/>
                  </a:lnTo>
                  <a:cubicBezTo>
                    <a:pt x="3337560" y="737616"/>
                    <a:pt x="3697224" y="818388"/>
                    <a:pt x="3921252" y="973836"/>
                  </a:cubicBezTo>
                  <a:lnTo>
                    <a:pt x="0" y="973836"/>
                  </a:lnTo>
                  <a:lnTo>
                    <a:pt x="0" y="79248"/>
                  </a:lnTo>
                  <a:cubicBezTo>
                    <a:pt x="22860" y="59436"/>
                    <a:pt x="54864" y="47244"/>
                    <a:pt x="79248" y="36576"/>
                  </a:cubicBezTo>
                  <a:cubicBezTo>
                    <a:pt x="106680" y="24384"/>
                    <a:pt x="193548" y="3048"/>
                    <a:pt x="233172" y="3048"/>
                  </a:cubicBezTo>
                  <a:cubicBezTo>
                    <a:pt x="237744" y="3048"/>
                    <a:pt x="251460" y="1524"/>
                    <a:pt x="260604" y="0"/>
                  </a:cubicBezTo>
                  <a:lnTo>
                    <a:pt x="336804" y="0"/>
                  </a:lnTo>
                  <a:close/>
                </a:path>
              </a:pathLst>
            </a:custGeom>
            <a:solidFill>
              <a:srgbClr val="B3E0E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151"/>
            <p:cNvSpPr/>
            <p:nvPr/>
          </p:nvSpPr>
          <p:spPr>
            <a:xfrm>
              <a:off x="-457200" y="-424901"/>
              <a:ext cx="3102997" cy="1540159"/>
            </a:xfrm>
            <a:custGeom>
              <a:avLst/>
              <a:gdLst/>
              <a:ahLst/>
              <a:cxnLst/>
              <a:rect l="l" t="t" r="r" b="b"/>
              <a:pathLst>
                <a:path w="8305800" h="4122548" extrusionOk="0">
                  <a:moveTo>
                    <a:pt x="0" y="3937000"/>
                  </a:moveTo>
                  <a:cubicBezTo>
                    <a:pt x="685800" y="4083050"/>
                    <a:pt x="1371600" y="4229100"/>
                    <a:pt x="2006600" y="4013200"/>
                  </a:cubicBezTo>
                  <a:cubicBezTo>
                    <a:pt x="2641600" y="3797300"/>
                    <a:pt x="3132667" y="2965450"/>
                    <a:pt x="3810000" y="2641600"/>
                  </a:cubicBezTo>
                  <a:cubicBezTo>
                    <a:pt x="4487333" y="2317750"/>
                    <a:pt x="5471583" y="2203450"/>
                    <a:pt x="6070600" y="2070100"/>
                  </a:cubicBezTo>
                  <a:cubicBezTo>
                    <a:pt x="6669617" y="1936750"/>
                    <a:pt x="7048500" y="2137833"/>
                    <a:pt x="7404100" y="1841500"/>
                  </a:cubicBezTo>
                  <a:cubicBezTo>
                    <a:pt x="7759700" y="1545167"/>
                    <a:pt x="8204200" y="292100"/>
                    <a:pt x="8204200" y="292100"/>
                  </a:cubicBezTo>
                  <a:lnTo>
                    <a:pt x="8204200" y="292100"/>
                  </a:lnTo>
                  <a:lnTo>
                    <a:pt x="8204200" y="292100"/>
                  </a:lnTo>
                  <a:lnTo>
                    <a:pt x="8305800" y="0"/>
                  </a:lnTo>
                </a:path>
              </a:pathLst>
            </a:custGeom>
            <a:noFill/>
            <a:ln w="12700" cap="flat" cmpd="sng">
              <a:solidFill>
                <a:srgbClr val="C8C8C8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151"/>
            <p:cNvSpPr/>
            <p:nvPr/>
          </p:nvSpPr>
          <p:spPr>
            <a:xfrm>
              <a:off x="8966200" y="4348771"/>
              <a:ext cx="3859137" cy="3178513"/>
            </a:xfrm>
            <a:custGeom>
              <a:avLst/>
              <a:gdLst/>
              <a:ahLst/>
              <a:cxnLst/>
              <a:rect l="l" t="t" r="r" b="b"/>
              <a:pathLst>
                <a:path w="7200900" h="5930900" extrusionOk="0">
                  <a:moveTo>
                    <a:pt x="0" y="5930900"/>
                  </a:moveTo>
                  <a:cubicBezTo>
                    <a:pt x="597958" y="5195358"/>
                    <a:pt x="1195917" y="4459817"/>
                    <a:pt x="1905000" y="4089400"/>
                  </a:cubicBezTo>
                  <a:cubicBezTo>
                    <a:pt x="2614083" y="3718983"/>
                    <a:pt x="3714750" y="4207933"/>
                    <a:pt x="4254500" y="3708400"/>
                  </a:cubicBezTo>
                  <a:cubicBezTo>
                    <a:pt x="4794250" y="3208867"/>
                    <a:pt x="4652433" y="1710267"/>
                    <a:pt x="5143500" y="1092200"/>
                  </a:cubicBezTo>
                  <a:cubicBezTo>
                    <a:pt x="5634567" y="474133"/>
                    <a:pt x="6417733" y="237066"/>
                    <a:pt x="7200900" y="0"/>
                  </a:cubicBezTo>
                </a:path>
              </a:pathLst>
            </a:custGeom>
            <a:noFill/>
            <a:ln w="12700" cap="flat" cmpd="sng">
              <a:solidFill>
                <a:srgbClr val="82A3B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2" name="圖片 1" descr="一張含有 鮮豔, 螢幕擷取畫面, 圖形, 平面設計 的圖片&#10;&#10;自動產生的描述">
            <a:extLst>
              <a:ext uri="{FF2B5EF4-FFF2-40B4-BE49-F238E27FC236}">
                <a16:creationId xmlns:a16="http://schemas.microsoft.com/office/drawing/2014/main" id="{DA267E68-E7AF-9048-E378-36EF3254815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-2811" r="81723"/>
          <a:stretch/>
        </p:blipFill>
        <p:spPr>
          <a:xfrm>
            <a:off x="11331637" y="289711"/>
            <a:ext cx="513110" cy="42865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內文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等腰三角形 2">
            <a:extLst>
              <a:ext uri="{FF2B5EF4-FFF2-40B4-BE49-F238E27FC236}">
                <a16:creationId xmlns:a16="http://schemas.microsoft.com/office/drawing/2014/main" id="{CAA6B2DB-C9EA-AF4B-9566-53F28FEB1D19}"/>
              </a:ext>
            </a:extLst>
          </p:cNvPr>
          <p:cNvSpPr>
            <a:spLocks/>
          </p:cNvSpPr>
          <p:nvPr userDrawn="1"/>
        </p:nvSpPr>
        <p:spPr>
          <a:xfrm flipH="1">
            <a:off x="5483469" y="6360502"/>
            <a:ext cx="6708531" cy="501650"/>
          </a:xfrm>
          <a:prstGeom prst="triangle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等腰三角形 1">
            <a:extLst>
              <a:ext uri="{FF2B5EF4-FFF2-40B4-BE49-F238E27FC236}">
                <a16:creationId xmlns:a16="http://schemas.microsoft.com/office/drawing/2014/main" id="{93F5D9CC-2A44-5DD4-C229-64C844855218}"/>
              </a:ext>
            </a:extLst>
          </p:cNvPr>
          <p:cNvSpPr/>
          <p:nvPr userDrawn="1"/>
        </p:nvSpPr>
        <p:spPr>
          <a:xfrm>
            <a:off x="-1" y="6356350"/>
            <a:ext cx="6708531" cy="501650"/>
          </a:xfrm>
          <a:prstGeom prst="triangle">
            <a:avLst>
              <a:gd name="adj" fmla="val 0"/>
            </a:avLst>
          </a:prstGeom>
          <a:solidFill>
            <a:schemeClr val="tx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EEDFECCD-C790-941E-80D3-E7337AE246F2}"/>
              </a:ext>
            </a:extLst>
          </p:cNvPr>
          <p:cNvSpPr/>
          <p:nvPr userDrawn="1"/>
        </p:nvSpPr>
        <p:spPr>
          <a:xfrm>
            <a:off x="501162" y="193431"/>
            <a:ext cx="123092" cy="52493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56DE501F-4DF9-991D-37D6-B6A8F55895E8}"/>
              </a:ext>
            </a:extLst>
          </p:cNvPr>
          <p:cNvCxnSpPr>
            <a:cxnSpLocks/>
          </p:cNvCxnSpPr>
          <p:nvPr userDrawn="1"/>
        </p:nvCxnSpPr>
        <p:spPr>
          <a:xfrm>
            <a:off x="738554" y="742584"/>
            <a:ext cx="9952892" cy="0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>
            <a:extLst>
              <a:ext uri="{FF2B5EF4-FFF2-40B4-BE49-F238E27FC236}">
                <a16:creationId xmlns:a16="http://schemas.microsoft.com/office/drawing/2014/main" id="{7348B4B8-173B-2DF9-FB32-D32B1C27C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554" y="217651"/>
            <a:ext cx="10112021" cy="524933"/>
          </a:xfrm>
        </p:spPr>
        <p:txBody>
          <a:bodyPr>
            <a:noAutofit/>
          </a:bodyPr>
          <a:lstStyle>
            <a:lvl1pPr>
              <a:defRPr sz="3200" b="1">
                <a:solidFill>
                  <a:srgbClr val="113E5E"/>
                </a:solidFill>
                <a:latin typeface="Tahoma" panose="020B0604030504040204" pitchFamily="34" charset="0"/>
                <a:ea typeface="微軟正黑體" panose="020B0604030504040204" pitchFamily="34" charset="-120"/>
                <a:cs typeface="Tahoma" panose="020B0604030504040204" pitchFamily="34" charset="0"/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pic>
        <p:nvPicPr>
          <p:cNvPr id="4" name="圖片 3" descr="一張含有 鮮豔, 螢幕擷取畫面, 圖形, 平面設計 的圖片&#10;&#10;自動產生的描述">
            <a:extLst>
              <a:ext uri="{FF2B5EF4-FFF2-40B4-BE49-F238E27FC236}">
                <a16:creationId xmlns:a16="http://schemas.microsoft.com/office/drawing/2014/main" id="{ABAD40E6-9686-6E91-DC0B-21B630C2A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-2811" r="81723"/>
          <a:stretch/>
        </p:blipFill>
        <p:spPr>
          <a:xfrm>
            <a:off x="11331637" y="289711"/>
            <a:ext cx="513110" cy="428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546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內文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等腰三角形 2">
            <a:extLst>
              <a:ext uri="{FF2B5EF4-FFF2-40B4-BE49-F238E27FC236}">
                <a16:creationId xmlns:a16="http://schemas.microsoft.com/office/drawing/2014/main" id="{CAA6B2DB-C9EA-AF4B-9566-53F28FEB1D19}"/>
              </a:ext>
            </a:extLst>
          </p:cNvPr>
          <p:cNvSpPr>
            <a:spLocks/>
          </p:cNvSpPr>
          <p:nvPr userDrawn="1"/>
        </p:nvSpPr>
        <p:spPr>
          <a:xfrm flipH="1">
            <a:off x="5483469" y="6360502"/>
            <a:ext cx="6708531" cy="501650"/>
          </a:xfrm>
          <a:prstGeom prst="triangle">
            <a:avLst>
              <a:gd name="adj" fmla="val 0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等腰三角形 1">
            <a:extLst>
              <a:ext uri="{FF2B5EF4-FFF2-40B4-BE49-F238E27FC236}">
                <a16:creationId xmlns:a16="http://schemas.microsoft.com/office/drawing/2014/main" id="{93F5D9CC-2A44-5DD4-C229-64C844855218}"/>
              </a:ext>
            </a:extLst>
          </p:cNvPr>
          <p:cNvSpPr/>
          <p:nvPr userDrawn="1"/>
        </p:nvSpPr>
        <p:spPr>
          <a:xfrm>
            <a:off x="-1" y="6356350"/>
            <a:ext cx="6708531" cy="501650"/>
          </a:xfrm>
          <a:prstGeom prst="triangle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EEDFECCD-C790-941E-80D3-E7337AE246F2}"/>
              </a:ext>
            </a:extLst>
          </p:cNvPr>
          <p:cNvSpPr/>
          <p:nvPr userDrawn="1"/>
        </p:nvSpPr>
        <p:spPr>
          <a:xfrm>
            <a:off x="501162" y="193431"/>
            <a:ext cx="123092" cy="52493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56DE501F-4DF9-991D-37D6-B6A8F55895E8}"/>
              </a:ext>
            </a:extLst>
          </p:cNvPr>
          <p:cNvCxnSpPr>
            <a:cxnSpLocks/>
          </p:cNvCxnSpPr>
          <p:nvPr userDrawn="1"/>
        </p:nvCxnSpPr>
        <p:spPr>
          <a:xfrm>
            <a:off x="738554" y="742584"/>
            <a:ext cx="9952892" cy="0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>
            <a:extLst>
              <a:ext uri="{FF2B5EF4-FFF2-40B4-BE49-F238E27FC236}">
                <a16:creationId xmlns:a16="http://schemas.microsoft.com/office/drawing/2014/main" id="{7348B4B8-173B-2DF9-FB32-D32B1C27C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554" y="217651"/>
            <a:ext cx="10112021" cy="524933"/>
          </a:xfrm>
        </p:spPr>
        <p:txBody>
          <a:bodyPr>
            <a:noAutofit/>
          </a:bodyPr>
          <a:lstStyle>
            <a:lvl1pPr>
              <a:defRPr sz="3200" b="1">
                <a:solidFill>
                  <a:srgbClr val="113E5E"/>
                </a:solidFill>
                <a:latin typeface="Tahoma" panose="020B0604030504040204" pitchFamily="34" charset="0"/>
                <a:ea typeface="微軟正黑體" panose="020B0604030504040204" pitchFamily="34" charset="-120"/>
                <a:cs typeface="Tahoma" panose="020B0604030504040204" pitchFamily="34" charset="0"/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pic>
        <p:nvPicPr>
          <p:cNvPr id="4" name="圖片 3" descr="一張含有 鮮豔, 螢幕擷取畫面, 圖形, 平面設計 的圖片&#10;&#10;自動產生的描述">
            <a:extLst>
              <a:ext uri="{FF2B5EF4-FFF2-40B4-BE49-F238E27FC236}">
                <a16:creationId xmlns:a16="http://schemas.microsoft.com/office/drawing/2014/main" id="{AC0690E8-18F7-F3D1-9964-66CAAFE45FB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-2811" r="81723"/>
          <a:stretch/>
        </p:blipFill>
        <p:spPr>
          <a:xfrm>
            <a:off x="11331637" y="289711"/>
            <a:ext cx="513110" cy="428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787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4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4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4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74" r:id="rId1"/>
    <p:sldLayoutId id="2147483652" r:id="rId2"/>
    <p:sldLayoutId id="2147483769" r:id="rId3"/>
    <p:sldLayoutId id="2147483771" r:id="rId4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一張含有 鮮豔, 螢幕擷取畫面, 圖形, 平面設計 的圖片&#10;&#10;自動產生的描述">
            <a:extLst>
              <a:ext uri="{FF2B5EF4-FFF2-40B4-BE49-F238E27FC236}">
                <a16:creationId xmlns:a16="http://schemas.microsoft.com/office/drawing/2014/main" id="{B0F5DC3F-BECF-B65E-BD4C-33ED1250F5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097" y="265276"/>
            <a:ext cx="2807354" cy="416934"/>
          </a:xfrm>
          <a:prstGeom prst="rect">
            <a:avLst/>
          </a:prstGeom>
        </p:spPr>
      </p:pic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1887449C-24F6-97DE-3F37-AC6B260348BC}"/>
              </a:ext>
            </a:extLst>
          </p:cNvPr>
          <p:cNvSpPr txBox="1">
            <a:spLocks/>
          </p:cNvSpPr>
          <p:nvPr/>
        </p:nvSpPr>
        <p:spPr>
          <a:xfrm>
            <a:off x="9423720" y="6492875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zh-TW"/>
            </a:defPPr>
            <a:lvl1pPr marL="0" algn="r" defTabSz="914400" rtl="0" eaLnBrk="1" latinLnBrk="0" hangingPunct="1">
              <a:defRPr sz="2000" kern="1200">
                <a:solidFill>
                  <a:schemeClr val="tx1"/>
                </a:solidFill>
                <a:latin typeface="Californian FB" panose="0207040306080B0302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E35E42-A20D-4B79-9151-333ED7C8C5EC}" type="slidenum">
              <a:rPr kumimoji="0" lang="zh-TW" alt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新細明體" panose="02020500000000000000" pitchFamily="18" charset="-120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新細明體" panose="02020500000000000000" pitchFamily="18" charset="-120"/>
              <a:cs typeface="Tahoma" panose="020B0604030504040204" pitchFamily="34" charset="0"/>
            </a:endParaRPr>
          </a:p>
        </p:txBody>
      </p:sp>
      <p:sp>
        <p:nvSpPr>
          <p:cNvPr id="10" name="Google Shape;154;p1"/>
          <p:cNvSpPr txBox="1"/>
          <p:nvPr/>
        </p:nvSpPr>
        <p:spPr>
          <a:xfrm>
            <a:off x="3827519" y="3429000"/>
            <a:ext cx="4536961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50000"/>
              </a:lnSpc>
              <a:buSzPts val="2400"/>
            </a:pPr>
            <a:r>
              <a:rPr lang="zh-TW" altLang="en-US" sz="2400" b="1" dirty="0">
                <a:solidFill>
                  <a:srgbClr val="3F3F3F"/>
                </a:solidFill>
              </a:rPr>
              <a:t>公司名稱：</a:t>
            </a:r>
            <a:endParaRPr lang="en-US" altLang="zh-TW" sz="2400" b="1" dirty="0">
              <a:solidFill>
                <a:srgbClr val="3F3F3F"/>
              </a:solidFill>
            </a:endParaRPr>
          </a:p>
          <a:p>
            <a:pPr>
              <a:lnSpc>
                <a:spcPct val="150000"/>
              </a:lnSpc>
              <a:buSzPts val="2400"/>
            </a:pPr>
            <a:r>
              <a:rPr lang="zh-TW" altLang="en-US" sz="2400" b="1" dirty="0">
                <a:solidFill>
                  <a:srgbClr val="3F3F3F"/>
                </a:solidFill>
              </a:rPr>
              <a:t>簡報人：</a:t>
            </a:r>
            <a:endParaRPr sz="2400" b="1" dirty="0">
              <a:solidFill>
                <a:srgbClr val="3F3F3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F270A-F0E5-55E2-B594-CDF4D9326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簡報大綱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2A268CAE-5C44-D279-5D95-5353782D717C}"/>
              </a:ext>
            </a:extLst>
          </p:cNvPr>
          <p:cNvSpPr txBox="1">
            <a:spLocks/>
          </p:cNvSpPr>
          <p:nvPr/>
        </p:nvSpPr>
        <p:spPr>
          <a:xfrm>
            <a:off x="9423720" y="6492875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zh-TW"/>
            </a:defPPr>
            <a:lvl1pPr marL="0" algn="r" defTabSz="914400" rtl="0" eaLnBrk="1" latinLnBrk="0" hangingPunct="1">
              <a:defRPr sz="2000" kern="1200">
                <a:solidFill>
                  <a:schemeClr val="tx1"/>
                </a:solidFill>
                <a:latin typeface="Californian FB" panose="0207040306080B0302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E35E42-A20D-4B79-9151-333ED7C8C5EC}" type="slidenum">
              <a:rPr kumimoji="0" lang="zh-TW" alt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新細明體" panose="02020500000000000000" pitchFamily="18" charset="-120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新細明體" panose="02020500000000000000" pitchFamily="18" charset="-120"/>
              <a:cs typeface="Tahoma" panose="020B060403050404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5055AD7-9EDA-E922-669A-3312ED1B9E2A}"/>
              </a:ext>
            </a:extLst>
          </p:cNvPr>
          <p:cNvSpPr txBox="1">
            <a:spLocks/>
          </p:cNvSpPr>
          <p:nvPr/>
        </p:nvSpPr>
        <p:spPr bwMode="auto">
          <a:xfrm>
            <a:off x="738554" y="1274859"/>
            <a:ext cx="10112021" cy="4685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F69200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kumimoji="0"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7675" marR="0" lvl="0" indent="-33813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公司簡介</a:t>
            </a:r>
            <a:r>
              <a:rPr lang="zh-TW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kumimoji="0" lang="en-US" altLang="zh-TW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說明主力產品</a:t>
            </a:r>
            <a:r>
              <a:rPr lang="zh-TW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／</a:t>
            </a:r>
            <a:r>
              <a:rPr kumimoji="0" lang="en-US" altLang="zh-TW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技術之創新性及經濟效益</a:t>
            </a:r>
            <a:r>
              <a:rPr lang="zh-TW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47675" indent="-338138" eaLnBrk="1" hangingPunct="1"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未來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kumimoji="0" lang="zh-TW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年進駐育成規劃與輔導需求說明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19138" marR="0" lvl="1" indent="-271463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chemeClr val="accent5">
                  <a:lumMod val="60000"/>
                  <a:lumOff val="40000"/>
                </a:schemeClr>
              </a:buClr>
              <a:buSzTx/>
              <a:buFont typeface="Georgia" panose="02040502050405020303" pitchFamily="18" charset="0"/>
              <a:buChar char="─"/>
              <a:tabLst/>
              <a:defRPr/>
            </a:pPr>
            <a:r>
              <a:rPr kumimoji="0" lang="zh-TW" altLang="zh-TW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營運計畫名稱</a:t>
            </a:r>
            <a:endParaRPr kumimoji="0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19138" marR="0" lvl="1" indent="-271463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chemeClr val="accent5">
                  <a:lumMod val="60000"/>
                  <a:lumOff val="40000"/>
                </a:schemeClr>
              </a:buClr>
              <a:buSzTx/>
              <a:buFont typeface="Georgia" panose="02040502050405020303" pitchFamily="18" charset="0"/>
              <a:buChar char="─"/>
              <a:tabLst/>
              <a:defRPr/>
            </a:pPr>
            <a:r>
              <a:rPr kumimoji="0" lang="zh-TW" altLang="zh-TW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營運規劃與工作進度</a:t>
            </a:r>
            <a:endParaRPr kumimoji="0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19138" marR="0" lvl="1" indent="-271463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chemeClr val="accent5">
                  <a:lumMod val="60000"/>
                  <a:lumOff val="40000"/>
                </a:schemeClr>
              </a:buClr>
              <a:buSzTx/>
              <a:buFont typeface="Georgia" panose="02040502050405020303" pitchFamily="18" charset="0"/>
              <a:buChar char="─"/>
              <a:tabLst/>
              <a:defRPr/>
            </a:pPr>
            <a:r>
              <a:rPr kumimoji="0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育成</a:t>
            </a:r>
            <a:r>
              <a:rPr kumimoji="0" lang="zh-TW" altLang="zh-TW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輔導需求項目</a:t>
            </a:r>
            <a:r>
              <a:rPr lang="zh-TW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／</a:t>
            </a:r>
            <a:r>
              <a:rPr kumimoji="0" lang="en-US" altLang="zh-TW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與學校老師</a:t>
            </a:r>
            <a:r>
              <a:rPr kumimoji="0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en-US" altLang="zh-TW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輔導老師</a:t>
            </a:r>
            <a:r>
              <a:rPr kumimoji="0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kumimoji="0" lang="en-US" altLang="zh-TW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合作項目</a:t>
            </a:r>
            <a:endParaRPr kumimoji="0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19138" marR="0" lvl="1" indent="-271463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>
                <a:schemeClr val="accent5">
                  <a:lumMod val="60000"/>
                  <a:lumOff val="40000"/>
                </a:schemeClr>
              </a:buClr>
              <a:buSzTx/>
              <a:buFont typeface="Georgia" panose="02040502050405020303" pitchFamily="18" charset="0"/>
              <a:buChar char="─"/>
              <a:tabLst/>
              <a:defRPr/>
            </a:pPr>
            <a:r>
              <a:rPr kumimoji="0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進駐預計達成目標</a:t>
            </a:r>
            <a:r>
              <a:rPr lang="zh-TW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kumimoji="0" lang="en-US" altLang="zh-TW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關鍵績效指標</a:t>
            </a:r>
            <a:r>
              <a:rPr lang="zh-TW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kumimoji="0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47675" lvl="1" indent="-338138" defTabSz="914400" eaLnBrk="1" latinLnBrk="0" hangingPunct="1"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zh-TW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未來</a:t>
            </a:r>
            <a:r>
              <a:rPr lang="en-US" altLang="zh-TW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3-5年財力評估</a:t>
            </a:r>
            <a:endParaRPr lang="zh-TW" alt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3301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2">
            <a:extLst>
              <a:ext uri="{FF2B5EF4-FFF2-40B4-BE49-F238E27FC236}">
                <a16:creationId xmlns:a16="http://schemas.microsoft.com/office/drawing/2014/main" id="{FB8BDBC4-4719-F9EC-4289-7AE6E1A2D2BA}"/>
              </a:ext>
            </a:extLst>
          </p:cNvPr>
          <p:cNvSpPr txBox="1">
            <a:spLocks/>
          </p:cNvSpPr>
          <p:nvPr/>
        </p:nvSpPr>
        <p:spPr>
          <a:xfrm>
            <a:off x="9423720" y="6492875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zh-TW"/>
            </a:defPPr>
            <a:lvl1pPr marL="0" algn="r" defTabSz="914400" rtl="0" eaLnBrk="1" latinLnBrk="0" hangingPunct="1">
              <a:defRPr sz="2000" kern="1200">
                <a:solidFill>
                  <a:schemeClr val="tx1"/>
                </a:solidFill>
                <a:latin typeface="Californian FB" panose="0207040306080B0302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E35E42-A20D-4B79-9151-333ED7C8C5EC}" type="slidenum">
              <a:rPr kumimoji="0" lang="zh-TW" alt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新細明體" panose="02020500000000000000" pitchFamily="18" charset="-120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新細明體" panose="02020500000000000000" pitchFamily="18" charset="-120"/>
              <a:cs typeface="Tahoma" panose="020B0604030504040204" pitchFamily="34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D3A5ADA4-D625-A606-1C11-29B82C9F6070}"/>
              </a:ext>
            </a:extLst>
          </p:cNvPr>
          <p:cNvSpPr txBox="1"/>
          <p:nvPr/>
        </p:nvSpPr>
        <p:spPr>
          <a:xfrm>
            <a:off x="3922058" y="2767280"/>
            <a:ext cx="434788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8000" b="1" dirty="0">
                <a:solidFill>
                  <a:srgbClr val="113E5E"/>
                </a:solidFill>
                <a:latin typeface="Tahoma" panose="020B0604030504040204" pitchFamily="34" charset="0"/>
                <a:ea typeface="微軟正黑體" panose="020B0604030504040204" pitchFamily="34" charset="-120"/>
                <a:cs typeface="Tahoma" panose="020B0604030504040204" pitchFamily="34" charset="0"/>
              </a:rPr>
              <a:t>委員答詢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714119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2">
            <a:extLst>
              <a:ext uri="{FF2B5EF4-FFF2-40B4-BE49-F238E27FC236}">
                <a16:creationId xmlns:a16="http://schemas.microsoft.com/office/drawing/2014/main" id="{FB8BDBC4-4719-F9EC-4289-7AE6E1A2D2BA}"/>
              </a:ext>
            </a:extLst>
          </p:cNvPr>
          <p:cNvSpPr txBox="1">
            <a:spLocks/>
          </p:cNvSpPr>
          <p:nvPr/>
        </p:nvSpPr>
        <p:spPr>
          <a:xfrm>
            <a:off x="9423720" y="6492875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zh-TW"/>
            </a:defPPr>
            <a:lvl1pPr marL="0" algn="r" defTabSz="914400" rtl="0" eaLnBrk="1" latinLnBrk="0" hangingPunct="1">
              <a:defRPr sz="2000" kern="1200">
                <a:solidFill>
                  <a:schemeClr val="tx1"/>
                </a:solidFill>
                <a:latin typeface="Californian FB" panose="0207040306080B0302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E35E42-A20D-4B79-9151-333ED7C8C5EC}" type="slidenum">
              <a:rPr kumimoji="0" lang="zh-TW" alt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新細明體" panose="02020500000000000000" pitchFamily="18" charset="-120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新細明體" panose="02020500000000000000" pitchFamily="18" charset="-120"/>
              <a:cs typeface="Tahoma" panose="020B0604030504040204" pitchFamily="34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D3A5ADA4-D625-A606-1C11-29B82C9F6070}"/>
              </a:ext>
            </a:extLst>
          </p:cNvPr>
          <p:cNvSpPr txBox="1"/>
          <p:nvPr/>
        </p:nvSpPr>
        <p:spPr>
          <a:xfrm>
            <a:off x="1400309" y="2767280"/>
            <a:ext cx="939501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8000" b="1" dirty="0">
                <a:solidFill>
                  <a:srgbClr val="113E5E"/>
                </a:solidFill>
                <a:latin typeface="Tahoma" panose="020B0604030504040204" pitchFamily="34" charset="0"/>
                <a:ea typeface="微軟正黑體" panose="020B0604030504040204" pitchFamily="34" charset="-120"/>
                <a:cs typeface="Tahoma" panose="020B0604030504040204" pitchFamily="34" charset="0"/>
              </a:rPr>
              <a:t>委員綜合討論與評估</a:t>
            </a:r>
            <a:endParaRPr lang="zh-TW" altLang="en-US" sz="4400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DF6F76BA-6072-3A64-6983-94A3523367A3}"/>
              </a:ext>
            </a:extLst>
          </p:cNvPr>
          <p:cNvSpPr txBox="1"/>
          <p:nvPr/>
        </p:nvSpPr>
        <p:spPr>
          <a:xfrm>
            <a:off x="1400309" y="4270009"/>
            <a:ext cx="939501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5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微軟正黑體" panose="020B0604030504040204" pitchFamily="34" charset="-120"/>
                <a:cs typeface="Tahoma" panose="020B0604030504040204" pitchFamily="34" charset="0"/>
              </a:rPr>
              <a:t>企業代表可離席</a:t>
            </a:r>
            <a:endParaRPr lang="zh-TW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60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78DFCCABA55CDA43BA253970457DEBCC" ma:contentTypeVersion="19" ma:contentTypeDescription="建立新的文件。" ma:contentTypeScope="" ma:versionID="d2d69671cabfdc6d7113084e18ec57d2">
  <xsd:schema xmlns:xsd="http://www.w3.org/2001/XMLSchema" xmlns:xs="http://www.w3.org/2001/XMLSchema" xmlns:p="http://schemas.microsoft.com/office/2006/metadata/properties" xmlns:ns1="http://schemas.microsoft.com/sharepoint/v3" xmlns:ns3="d9ace3dd-73d9-41db-8285-d134bcb74df8" xmlns:ns4="4e929e21-7dbd-490e-8102-6b92cf88595a" targetNamespace="http://schemas.microsoft.com/office/2006/metadata/properties" ma:root="true" ma:fieldsID="f39f3fefee0f7bd844d8beddf4a63436" ns1:_="" ns3:_="" ns4:_="">
    <xsd:import namespace="http://schemas.microsoft.com/sharepoint/v3"/>
    <xsd:import namespace="d9ace3dd-73d9-41db-8285-d134bcb74df8"/>
    <xsd:import namespace="4e929e21-7dbd-490e-8102-6b92cf88595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1:_ip_UnifiedCompliancePolicyProperties" minOccurs="0"/>
                <xsd:element ref="ns1:_ip_UnifiedCompliancePolicyUIAction" minOccurs="0"/>
                <xsd:element ref="ns4:MediaLengthInSeconds" minOccurs="0"/>
                <xsd:element ref="ns4:MediaServiceSearchProperties" minOccurs="0"/>
                <xsd:element ref="ns4:_activity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統一規範原則內容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統一規範原則 UI 動作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ace3dd-73d9-41db-8285-d134bcb74df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共用提示雜湊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929e21-7dbd-490e-8102-6b92cf8859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5" nillable="true" ma:displayName="_activity" ma:hidden="true" ma:internalName="_activity">
      <xsd:simpleType>
        <xsd:restriction base="dms:Note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4e929e21-7dbd-490e-8102-6b92cf88595a" xsi:nil="true"/>
  </documentManagement>
</p:properties>
</file>

<file path=customXml/itemProps1.xml><?xml version="1.0" encoding="utf-8"?>
<ds:datastoreItem xmlns:ds="http://schemas.openxmlformats.org/officeDocument/2006/customXml" ds:itemID="{9E07ED3D-FA2C-4718-9A1A-F34F252FE9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16EF33-6AC8-4B0B-9F55-1ABF48411C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9ace3dd-73d9-41db-8285-d134bcb74df8"/>
    <ds:schemaRef ds:uri="4e929e21-7dbd-490e-8102-6b92cf8859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7BB882-04F6-40A3-80F8-128C07632F21}">
  <ds:schemaRefs>
    <ds:schemaRef ds:uri="http://schemas.microsoft.com/office/2006/metadata/properties"/>
    <ds:schemaRef ds:uri="d9ace3dd-73d9-41db-8285-d134bcb74df8"/>
    <ds:schemaRef ds:uri="http://www.w3.org/XML/1998/namespace"/>
    <ds:schemaRef ds:uri="http://schemas.microsoft.com/office/2006/documentManagement/types"/>
    <ds:schemaRef ds:uri="4e929e21-7dbd-490e-8102-6b92cf88595a"/>
    <ds:schemaRef ds:uri="http://purl.org/dc/terms/"/>
    <ds:schemaRef ds:uri="http://schemas.microsoft.com/sharepoint/v3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3068</TotalTime>
  <Words>71</Words>
  <Application>Microsoft Office PowerPoint</Application>
  <PresentationFormat>寬螢幕</PresentationFormat>
  <Paragraphs>18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Tahoma</vt:lpstr>
      <vt:lpstr>Wingdings</vt:lpstr>
      <vt:lpstr>微軟正黑體</vt:lpstr>
      <vt:lpstr>Georgia</vt:lpstr>
      <vt:lpstr>主題</vt:lpstr>
      <vt:lpstr>PowerPoint 簡報</vt:lpstr>
      <vt:lpstr>簡報大綱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优品PPT</dc:creator>
  <cp:lastModifiedBy>林奕如(lin1ru)</cp:lastModifiedBy>
  <cp:revision>284</cp:revision>
  <cp:lastPrinted>2022-06-01T09:56:18Z</cp:lastPrinted>
  <dcterms:created xsi:type="dcterms:W3CDTF">2020-12-25T06:20:00Z</dcterms:created>
  <dcterms:modified xsi:type="dcterms:W3CDTF">2023-09-27T09:00:10Z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2052-11.1.0.10228</vt:lpwstr>
  </property>
  <property fmtid="{D5CDD505-2E9C-101B-9397-08002B2CF9AE}" pid="3" name="ContentTypeId">
    <vt:lpwstr>0x01010078DFCCABA55CDA43BA253970457DEBCC</vt:lpwstr>
  </property>
</Properties>
</file>